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319" r:id="rId4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evin deVoss" initials="Kd" lastIdx="28" clrIdx="0">
    <p:extLst>
      <p:ext uri="{19B8F6BF-5375-455C-9EA6-DF929625EA0E}">
        <p15:presenceInfo xmlns:p15="http://schemas.microsoft.com/office/powerpoint/2012/main" userId="S-1-5-21-1644785158-4065938388-3904841510-4737" providerId="AD"/>
      </p:ext>
    </p:extLst>
  </p:cmAuthor>
  <p:cmAuthor id="8" name="Lofy, Kathy H (DOH)" initials="LKH(" lastIdx="3" clrIdx="1">
    <p:extLst>
      <p:ext uri="{19B8F6BF-5375-455C-9EA6-DF929625EA0E}">
        <p15:presenceInfo xmlns:p15="http://schemas.microsoft.com/office/powerpoint/2012/main" userId="S-1-5-21-861101232-1114377890-312552118-206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E83"/>
    <a:srgbClr val="5A438B"/>
    <a:srgbClr val="E8E3D3"/>
    <a:srgbClr val="FFF200"/>
    <a:srgbClr val="808080"/>
    <a:srgbClr val="F5F5F5"/>
    <a:srgbClr val="349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DA49D6-616B-F485-47EB-97BFBC28BF96}" v="1" dt="2023-12-13T21:57:18.038"/>
    <p1510:client id="{BB841F75-A7B7-437B-8A3C-A4251FCBBBA1}" v="140" dt="2023-12-07T01:51:59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7" autoAdjust="0"/>
    <p:restoredTop sz="95542" autoAdjust="0"/>
  </p:normalViewPr>
  <p:slideViewPr>
    <p:cSldViewPr snapToGrid="0">
      <p:cViewPr varScale="1">
        <p:scale>
          <a:sx n="69" d="100"/>
          <a:sy n="69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D1529-CB2E-4522-A415-6C880FE13C35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8C343-8CA9-4E5A-ABEF-071CD1BBA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8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TIP Sess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>
            <a:off x="10" y="6054496"/>
            <a:ext cx="12196232" cy="854633"/>
          </a:xfrm>
          <a:custGeom>
            <a:avLst/>
            <a:gdLst>
              <a:gd name="connsiteX0" fmla="*/ 6015980 w 9147174"/>
              <a:gd name="connsiteY0" fmla="*/ 0 h 712194"/>
              <a:gd name="connsiteX1" fmla="*/ 9147174 w 9147174"/>
              <a:gd name="connsiteY1" fmla="*/ 0 h 712194"/>
              <a:gd name="connsiteX2" fmla="*/ 9147174 w 9147174"/>
              <a:gd name="connsiteY2" fmla="*/ 712194 h 712194"/>
              <a:gd name="connsiteX3" fmla="*/ 0 w 9147174"/>
              <a:gd name="connsiteY3" fmla="*/ 712194 h 712194"/>
              <a:gd name="connsiteX4" fmla="*/ 0 w 9147174"/>
              <a:gd name="connsiteY4" fmla="*/ 456318 h 712194"/>
              <a:gd name="connsiteX5" fmla="*/ 5898702 w 9147174"/>
              <a:gd name="connsiteY5" fmla="*/ 456318 h 712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7174" h="712194">
                <a:moveTo>
                  <a:pt x="6015980" y="0"/>
                </a:moveTo>
                <a:lnTo>
                  <a:pt x="9147174" y="0"/>
                </a:lnTo>
                <a:lnTo>
                  <a:pt x="9147174" y="712194"/>
                </a:lnTo>
                <a:lnTo>
                  <a:pt x="0" y="712194"/>
                </a:lnTo>
                <a:lnTo>
                  <a:pt x="0" y="456318"/>
                </a:lnTo>
                <a:lnTo>
                  <a:pt x="5898702" y="456318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5" name="Freeform 4"/>
          <p:cNvSpPr>
            <a:spLocks/>
          </p:cNvSpPr>
          <p:nvPr userDrawn="1"/>
        </p:nvSpPr>
        <p:spPr bwMode="auto">
          <a:xfrm rot="10800000" flipH="1" flipV="1">
            <a:off x="1720" y="6120829"/>
            <a:ext cx="2295768" cy="707528"/>
          </a:xfrm>
          <a:custGeom>
            <a:avLst/>
            <a:gdLst>
              <a:gd name="connsiteX0" fmla="*/ 0 w 1721826"/>
              <a:gd name="connsiteY0" fmla="*/ 0 h 589607"/>
              <a:gd name="connsiteX1" fmla="*/ 1721826 w 1721826"/>
              <a:gd name="connsiteY1" fmla="*/ 0 h 589607"/>
              <a:gd name="connsiteX2" fmla="*/ 1563842 w 1721826"/>
              <a:gd name="connsiteY2" fmla="*/ 589607 h 589607"/>
              <a:gd name="connsiteX3" fmla="*/ 0 w 1721826"/>
              <a:gd name="connsiteY3" fmla="*/ 589607 h 58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1826" h="589607">
                <a:moveTo>
                  <a:pt x="0" y="0"/>
                </a:moveTo>
                <a:lnTo>
                  <a:pt x="1721826" y="0"/>
                </a:lnTo>
                <a:lnTo>
                  <a:pt x="1563842" y="589607"/>
                </a:lnTo>
                <a:lnTo>
                  <a:pt x="0" y="5896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216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4035" y="6210571"/>
            <a:ext cx="3530621" cy="514987"/>
          </a:xfrm>
          <a:prstGeom prst="rect">
            <a:avLst/>
          </a:prstGeom>
        </p:spPr>
      </p:pic>
      <p:pic>
        <p:nvPicPr>
          <p:cNvPr id="7" name="Picture 5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901" y="6217561"/>
            <a:ext cx="1568621" cy="514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319862" y="6664318"/>
            <a:ext cx="1822615" cy="16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080" dirty="0">
                <a:solidFill>
                  <a:schemeClr val="accent1">
                    <a:lumMod val="50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www.nwcphp.org/hot-topics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7817990" y="6589483"/>
            <a:ext cx="82693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6037698" y="6351908"/>
            <a:ext cx="1876144" cy="622788"/>
            <a:chOff x="127221" y="6470374"/>
            <a:chExt cx="1407108" cy="518990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12722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24359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5996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47633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9270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0907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82544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94181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05818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17455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290921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1407290" y="6470374"/>
              <a:ext cx="127039" cy="51899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 userDrawn="1"/>
        </p:nvSpPr>
        <p:spPr bwMode="auto">
          <a:xfrm>
            <a:off x="2771940" y="2"/>
            <a:ext cx="9424304" cy="2494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160"/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2771940" y="2"/>
            <a:ext cx="9420061" cy="2494736"/>
          </a:xfrm>
        </p:spPr>
        <p:txBody>
          <a:bodyPr lIns="548640" rIns="274320">
            <a:normAutofit/>
          </a:bodyPr>
          <a:lstStyle>
            <a:lvl1pPr>
              <a:defRPr sz="3840" b="1" i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38400" y="3505200"/>
            <a:ext cx="5975635" cy="838200"/>
          </a:xfrm>
        </p:spPr>
        <p:txBody>
          <a:bodyPr lIns="0" anchor="b" anchorCtr="0">
            <a:no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54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2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presenter name</a:t>
            </a:r>
          </a:p>
        </p:txBody>
      </p:sp>
      <p:sp>
        <p:nvSpPr>
          <p:cNvPr id="26" name="Picture Placeholder 15"/>
          <p:cNvSpPr>
            <a:spLocks noGrp="1"/>
          </p:cNvSpPr>
          <p:nvPr>
            <p:ph type="pic" sz="quarter" idx="11" hasCustomPrompt="1"/>
          </p:nvPr>
        </p:nvSpPr>
        <p:spPr>
          <a:xfrm>
            <a:off x="8839200" y="3505200"/>
            <a:ext cx="2334322" cy="1562100"/>
          </a:xfrm>
        </p:spPr>
        <p:txBody>
          <a:bodyPr>
            <a:normAutofit/>
          </a:bodyPr>
          <a:lstStyle>
            <a:lvl1pPr marL="0" indent="0" algn="ctr">
              <a:buNone/>
              <a:defRPr sz="100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Click icon to place presenter organization logo here</a:t>
            </a:r>
          </a:p>
        </p:txBody>
      </p:sp>
      <p:sp>
        <p:nvSpPr>
          <p:cNvPr id="27" name="Espace réservé pour une image  2"/>
          <p:cNvSpPr>
            <a:spLocks noGrp="1"/>
          </p:cNvSpPr>
          <p:nvPr>
            <p:ph type="pic" idx="10" hasCustomPrompt="1"/>
          </p:nvPr>
        </p:nvSpPr>
        <p:spPr>
          <a:xfrm>
            <a:off x="1" y="2"/>
            <a:ext cx="2771939" cy="2494736"/>
          </a:xfrm>
        </p:spPr>
        <p:txBody>
          <a:bodyPr rtlCol="0">
            <a:normAutofit/>
          </a:bodyPr>
          <a:lstStyle>
            <a:lvl1pPr marL="0" indent="0" algn="ctr">
              <a:buNone/>
              <a:defRPr sz="1000" baseline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548584" indent="0">
              <a:buNone/>
              <a:defRPr sz="3360"/>
            </a:lvl2pPr>
            <a:lvl3pPr marL="1097165" indent="0">
              <a:buNone/>
              <a:defRPr sz="2880"/>
            </a:lvl3pPr>
            <a:lvl4pPr marL="1645747" indent="0">
              <a:buNone/>
              <a:defRPr sz="2400"/>
            </a:lvl4pPr>
            <a:lvl5pPr marL="2194330" indent="0">
              <a:buNone/>
              <a:defRPr sz="2400"/>
            </a:lvl5pPr>
            <a:lvl6pPr marL="2742912" indent="0">
              <a:buNone/>
              <a:defRPr sz="2400"/>
            </a:lvl6pPr>
            <a:lvl7pPr marL="3291493" indent="0">
              <a:buNone/>
              <a:defRPr sz="2400"/>
            </a:lvl7pPr>
            <a:lvl8pPr marL="3840077" indent="0">
              <a:buNone/>
              <a:defRPr sz="2400"/>
            </a:lvl8pPr>
            <a:lvl9pPr marL="4388659" indent="0">
              <a:buNone/>
              <a:defRPr sz="2400"/>
            </a:lvl9pPr>
          </a:lstStyle>
          <a:p>
            <a:pPr lvl="0"/>
            <a:r>
              <a:rPr lang="fr-FR" noProof="0" dirty="0"/>
              <a:t>NWCPHP </a:t>
            </a:r>
            <a:r>
              <a:rPr lang="fr-FR" noProof="0" dirty="0" err="1"/>
              <a:t>will</a:t>
            </a:r>
            <a:r>
              <a:rPr lang="fr-FR" noProof="0" dirty="0"/>
              <a:t> </a:t>
            </a:r>
            <a:r>
              <a:rPr lang="fr-FR" noProof="0" dirty="0" err="1"/>
              <a:t>add</a:t>
            </a:r>
            <a:r>
              <a:rPr lang="fr-FR" noProof="0" dirty="0"/>
              <a:t> </a:t>
            </a:r>
            <a:br>
              <a:rPr lang="fr-FR" noProof="0" dirty="0"/>
            </a:br>
            <a:r>
              <a:rPr lang="fr-FR" noProof="0" dirty="0"/>
              <a:t>marketing image </a:t>
            </a:r>
            <a:r>
              <a:rPr lang="fr-FR" noProof="0" dirty="0" err="1"/>
              <a:t>here</a:t>
            </a:r>
            <a:r>
              <a:rPr lang="fr-FR" noProof="0" dirty="0"/>
              <a:t> </a:t>
            </a:r>
            <a:r>
              <a:rPr lang="fr-FR" noProof="0" dirty="0" err="1"/>
              <a:t>later</a:t>
            </a:r>
            <a:endParaRPr lang="fr-FR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495300" y="3505200"/>
            <a:ext cx="1562100" cy="1562100"/>
          </a:xfrm>
        </p:spPr>
        <p:txBody>
          <a:bodyPr anchor="t">
            <a:normAutofit/>
          </a:bodyPr>
          <a:lstStyle>
            <a:lvl1pPr marL="0" indent="0" algn="ctr">
              <a:buNone/>
              <a:defRPr sz="1000" baseline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place presenter photo here; crop to circle after placing photo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3" hasCustomPrompt="1"/>
          </p:nvPr>
        </p:nvSpPr>
        <p:spPr>
          <a:xfrm>
            <a:off x="2438400" y="4343400"/>
            <a:ext cx="5975350" cy="790575"/>
          </a:xfrm>
        </p:spPr>
        <p:txBody>
          <a:bodyPr lIns="0">
            <a:normAutofit/>
          </a:bodyPr>
          <a:lstStyle>
            <a:lvl1pPr marL="0" indent="0">
              <a:buNone/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presenter title</a:t>
            </a:r>
          </a:p>
        </p:txBody>
      </p:sp>
    </p:spTree>
    <p:extLst>
      <p:ext uri="{BB962C8B-B14F-4D97-AF65-F5344CB8AC3E}">
        <p14:creationId xmlns:p14="http://schemas.microsoft.com/office/powerpoint/2010/main" val="337676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1944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430000" cy="731519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376363"/>
            <a:ext cx="5303519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66303"/>
            <a:ext cx="53035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79" y="1376363"/>
            <a:ext cx="5303521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79" y="2166303"/>
            <a:ext cx="5303521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65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"/>
            <a:ext cx="11430000" cy="728345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315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108813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2567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228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430000" cy="731519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376363"/>
            <a:ext cx="5303519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66303"/>
            <a:ext cx="53035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79" y="1376363"/>
            <a:ext cx="5303521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79" y="2166303"/>
            <a:ext cx="5303521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3522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"/>
            <a:ext cx="11430000" cy="728345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519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108813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186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7173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430000" cy="731519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376363"/>
            <a:ext cx="5303519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66303"/>
            <a:ext cx="53035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79" y="1376363"/>
            <a:ext cx="5303521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79" y="2166303"/>
            <a:ext cx="5303521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739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Bef>
                <a:spcPts val="10800"/>
              </a:spcBef>
              <a:buNone/>
              <a:defRPr sz="18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place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31520"/>
            <a:ext cx="4297680" cy="2468880"/>
          </a:xfrm>
        </p:spPr>
        <p:txBody>
          <a:bodyPr lIns="0" bIns="91440" anchor="b"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086475"/>
            <a:ext cx="4248150" cy="771525"/>
          </a:xfrm>
        </p:spPr>
        <p:txBody>
          <a:bodyPr lIns="274320" tIns="0" rIns="0" bIns="274320" anchor="b" anchorCtr="0">
            <a:normAutofit/>
          </a:bodyPr>
          <a:lstStyle>
            <a:lvl1pPr marL="0" indent="0">
              <a:buFontTx/>
              <a:buNone/>
              <a:defRPr sz="10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Photo credit (delete if not used)</a:t>
            </a:r>
          </a:p>
        </p:txBody>
      </p:sp>
    </p:spTree>
    <p:extLst>
      <p:ext uri="{BB962C8B-B14F-4D97-AF65-F5344CB8AC3E}">
        <p14:creationId xmlns:p14="http://schemas.microsoft.com/office/powerpoint/2010/main" val="3372397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"/>
            <a:ext cx="11430000" cy="728345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624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108813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851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9410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430000" cy="731519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376363"/>
            <a:ext cx="5303519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66303"/>
            <a:ext cx="53035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79" y="1376363"/>
            <a:ext cx="5303521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79" y="2166303"/>
            <a:ext cx="5303521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3754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"/>
            <a:ext cx="11430000" cy="728345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01133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108813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71740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94845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Charco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430000" cy="731519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376363"/>
            <a:ext cx="5303519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66303"/>
            <a:ext cx="53035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79" y="1376363"/>
            <a:ext cx="5303521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79" y="2166303"/>
            <a:ext cx="5303521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41819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561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lIns="0" tIns="0" rIns="0" bIns="91440" anchor="b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2468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9024"/>
            <a:ext cx="3932237" cy="3679963"/>
          </a:xfrm>
        </p:spPr>
        <p:txBody>
          <a:bodyPr lIns="0" tIns="91440" rIns="0" bIns="0"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auto">
          <a:xfrm rot="10800000" flipH="1" flipV="1">
            <a:off x="839788" y="2057400"/>
            <a:ext cx="1094268" cy="131625"/>
          </a:xfrm>
          <a:custGeom>
            <a:avLst/>
            <a:gdLst>
              <a:gd name="connsiteX0" fmla="*/ 0 w 4846669"/>
              <a:gd name="connsiteY0" fmla="*/ 0 h 582986"/>
              <a:gd name="connsiteX1" fmla="*/ 4846669 w 4846669"/>
              <a:gd name="connsiteY1" fmla="*/ 0 h 582986"/>
              <a:gd name="connsiteX2" fmla="*/ 4696836 w 4846669"/>
              <a:gd name="connsiteY2" fmla="*/ 582986 h 582986"/>
              <a:gd name="connsiteX3" fmla="*/ 0 w 4846669"/>
              <a:gd name="connsiteY3" fmla="*/ 582986 h 58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6669" h="582986">
                <a:moveTo>
                  <a:pt x="0" y="0"/>
                </a:moveTo>
                <a:lnTo>
                  <a:pt x="4846669" y="0"/>
                </a:lnTo>
                <a:lnTo>
                  <a:pt x="4696836" y="582986"/>
                </a:lnTo>
                <a:lnTo>
                  <a:pt x="0" y="5829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427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8680" y="731520"/>
            <a:ext cx="9144000" cy="3017520"/>
          </a:xfrm>
        </p:spPr>
        <p:txBody>
          <a:bodyPr lIns="0" tIns="0" rIns="91440" bIns="91440" anchor="b">
            <a:normAutofit/>
          </a:bodyPr>
          <a:lstStyle>
            <a:lvl1pPr algn="l">
              <a:defRPr sz="40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680" y="4344988"/>
            <a:ext cx="9144000" cy="1655762"/>
          </a:xfrm>
          <a:solidFill>
            <a:schemeClr val="bg1"/>
          </a:solidFill>
        </p:spPr>
        <p:txBody>
          <a:bodyPr lIns="0" tIns="0" bIns="91440"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 rot="10800000" flipH="1" flipV="1">
            <a:off x="863567" y="3708293"/>
            <a:ext cx="619898" cy="191045"/>
          </a:xfrm>
          <a:custGeom>
            <a:avLst/>
            <a:gdLst>
              <a:gd name="connsiteX0" fmla="*/ 0 w 1721826"/>
              <a:gd name="connsiteY0" fmla="*/ 0 h 589607"/>
              <a:gd name="connsiteX1" fmla="*/ 1721826 w 1721826"/>
              <a:gd name="connsiteY1" fmla="*/ 0 h 589607"/>
              <a:gd name="connsiteX2" fmla="*/ 1563842 w 1721826"/>
              <a:gd name="connsiteY2" fmla="*/ 589607 h 589607"/>
              <a:gd name="connsiteX3" fmla="*/ 0 w 1721826"/>
              <a:gd name="connsiteY3" fmla="*/ 589607 h 589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1826" h="589607">
                <a:moveTo>
                  <a:pt x="0" y="0"/>
                </a:moveTo>
                <a:lnTo>
                  <a:pt x="1721826" y="0"/>
                </a:lnTo>
                <a:lnTo>
                  <a:pt x="1563842" y="589607"/>
                </a:lnTo>
                <a:lnTo>
                  <a:pt x="0" y="5896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2160"/>
          </a:p>
        </p:txBody>
      </p:sp>
    </p:spTree>
    <p:extLst>
      <p:ext uri="{BB962C8B-B14F-4D97-AF65-F5344CB8AC3E}">
        <p14:creationId xmlns:p14="http://schemas.microsoft.com/office/powerpoint/2010/main" val="955698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lIns="0" tIns="0" rIns="0" bIns="91440" anchor="b">
            <a:normAutofit/>
          </a:bodyPr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2468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9024"/>
            <a:ext cx="3932237" cy="3679963"/>
          </a:xfrm>
        </p:spPr>
        <p:txBody>
          <a:bodyPr lIns="0" tIns="91440" rIns="0" bIns="0"/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reeform 4"/>
          <p:cNvSpPr>
            <a:spLocks/>
          </p:cNvSpPr>
          <p:nvPr userDrawn="1"/>
        </p:nvSpPr>
        <p:spPr bwMode="auto">
          <a:xfrm rot="10800000" flipH="1" flipV="1">
            <a:off x="839788" y="2057400"/>
            <a:ext cx="1094268" cy="131625"/>
          </a:xfrm>
          <a:custGeom>
            <a:avLst/>
            <a:gdLst>
              <a:gd name="connsiteX0" fmla="*/ 0 w 4846669"/>
              <a:gd name="connsiteY0" fmla="*/ 0 h 582986"/>
              <a:gd name="connsiteX1" fmla="*/ 4846669 w 4846669"/>
              <a:gd name="connsiteY1" fmla="*/ 0 h 582986"/>
              <a:gd name="connsiteX2" fmla="*/ 4696836 w 4846669"/>
              <a:gd name="connsiteY2" fmla="*/ 582986 h 582986"/>
              <a:gd name="connsiteX3" fmla="*/ 0 w 4846669"/>
              <a:gd name="connsiteY3" fmla="*/ 582986 h 58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6669" h="582986">
                <a:moveTo>
                  <a:pt x="0" y="0"/>
                </a:moveTo>
                <a:lnTo>
                  <a:pt x="4846669" y="0"/>
                </a:lnTo>
                <a:lnTo>
                  <a:pt x="4696836" y="582986"/>
                </a:lnTo>
                <a:lnTo>
                  <a:pt x="0" y="58298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47235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430000" cy="731519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64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45286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dience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962026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5" name="Title 2"/>
          <p:cNvSpPr txBox="1">
            <a:spLocks/>
          </p:cNvSpPr>
          <p:nvPr userDrawn="1"/>
        </p:nvSpPr>
        <p:spPr>
          <a:xfrm>
            <a:off x="3686550" y="211900"/>
            <a:ext cx="4818948" cy="535531"/>
          </a:xfrm>
          <a:prstGeom prst="rect">
            <a:avLst/>
          </a:prstGeom>
        </p:spPr>
        <p:txBody>
          <a:bodyPr wrap="non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18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37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566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754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2880" b="1" i="0" dirty="0">
                <a:solidFill>
                  <a:schemeClr val="accent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Question</a:t>
            </a:r>
            <a:r>
              <a:rPr lang="en-US" sz="2880" b="1" i="0" baseline="0" dirty="0">
                <a:solidFill>
                  <a:schemeClr val="accent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for the Viewers</a:t>
            </a:r>
            <a:endParaRPr lang="en-US" sz="2880" b="1" i="0" dirty="0">
              <a:solidFill>
                <a:schemeClr val="accent2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629" y="962026"/>
            <a:ext cx="11930743" cy="0"/>
          </a:xfrm>
          <a:prstGeom prst="line">
            <a:avLst/>
          </a:prstGeo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914400" y="1225543"/>
            <a:ext cx="10363200" cy="1517658"/>
          </a:xfrm>
        </p:spPr>
        <p:txBody>
          <a:bodyPr bIns="182880" anchor="b" anchorCtr="0"/>
          <a:lstStyle>
            <a:lvl1pPr marL="0" indent="0" algn="ctr">
              <a:buNone/>
              <a:defRPr sz="2880" i="0">
                <a:latin typeface="Uni Sans Book" panose="00000500000000000000" pitchFamily="50" charset="0"/>
                <a:ea typeface="Uni Sans Book" panose="00000500000000000000" pitchFamily="50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5958840" y="824334"/>
            <a:ext cx="274320" cy="27432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51570" y="777362"/>
            <a:ext cx="288861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8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j-lt"/>
              </a:rPr>
              <a:t>?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14400" y="2743200"/>
            <a:ext cx="10363200" cy="3657600"/>
          </a:xfrm>
        </p:spPr>
        <p:txBody>
          <a:bodyPr tIns="182880" anchor="t" anchorCtr="0">
            <a:normAutofit/>
          </a:bodyPr>
          <a:lstStyle>
            <a:lvl1pPr marL="548597" indent="-548597">
              <a:lnSpc>
                <a:spcPct val="100000"/>
              </a:lnSpc>
              <a:spcBef>
                <a:spcPts val="2160"/>
              </a:spcBef>
              <a:buClr>
                <a:schemeClr val="accent5"/>
              </a:buClr>
              <a:buFont typeface="+mj-lt"/>
              <a:buAutoNum type="alphaUcPeriod"/>
              <a:defRPr sz="1920"/>
            </a:lvl1pPr>
            <a:lvl2pPr marL="548597" indent="-548597">
              <a:lnSpc>
                <a:spcPct val="100000"/>
              </a:lnSpc>
              <a:spcBef>
                <a:spcPts val="2160"/>
              </a:spcBef>
              <a:buClr>
                <a:schemeClr val="accent5"/>
              </a:buClr>
              <a:buFont typeface="+mj-lt"/>
              <a:buAutoNum type="alphaUcPeriod"/>
              <a:defRPr sz="1920"/>
            </a:lvl2pPr>
            <a:lvl3pPr marL="548597" indent="-548597">
              <a:lnSpc>
                <a:spcPct val="100000"/>
              </a:lnSpc>
              <a:spcBef>
                <a:spcPts val="2160"/>
              </a:spcBef>
              <a:buClr>
                <a:schemeClr val="accent5"/>
              </a:buClr>
              <a:buFont typeface="+mj-lt"/>
              <a:buAutoNum type="alphaUcPeriod"/>
              <a:defRPr sz="1920"/>
            </a:lvl3pPr>
            <a:lvl4pPr marL="548597" indent="-548597">
              <a:lnSpc>
                <a:spcPct val="100000"/>
              </a:lnSpc>
              <a:spcBef>
                <a:spcPts val="2160"/>
              </a:spcBef>
              <a:buClr>
                <a:schemeClr val="accent5"/>
              </a:buClr>
              <a:buFont typeface="+mj-lt"/>
              <a:buAutoNum type="alphaUcPeriod"/>
              <a:defRPr sz="1920"/>
            </a:lvl4pPr>
            <a:lvl5pPr marL="548597" indent="-548597">
              <a:lnSpc>
                <a:spcPct val="100000"/>
              </a:lnSpc>
              <a:spcBef>
                <a:spcPts val="2160"/>
              </a:spcBef>
              <a:buClr>
                <a:schemeClr val="accent5"/>
              </a:buClr>
              <a:buFont typeface="+mj-lt"/>
              <a:buAutoNum type="alphaUcPeriod"/>
              <a:defRPr sz="192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1992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 preferRelativeResize="0">
            <a:picLocks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>
            <a:off x="162015" y="715658"/>
            <a:ext cx="396404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8065943" y="715658"/>
            <a:ext cx="396404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4390246" y="364794"/>
            <a:ext cx="3411510" cy="683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840" b="1" i="0" dirty="0">
                <a:solidFill>
                  <a:schemeClr val="bg1"/>
                </a:solidFill>
                <a:latin typeface="+mj-lt"/>
              </a:rPr>
              <a:t>QUESTIONS?</a:t>
            </a:r>
          </a:p>
        </p:txBody>
      </p:sp>
      <p:sp>
        <p:nvSpPr>
          <p:cNvPr id="23" name="Rounded Rectangle 22"/>
          <p:cNvSpPr/>
          <p:nvPr userDrawn="1"/>
        </p:nvSpPr>
        <p:spPr>
          <a:xfrm>
            <a:off x="647700" y="5895975"/>
            <a:ext cx="10868025" cy="752475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863096" y="6035369"/>
            <a:ext cx="10465808" cy="469295"/>
            <a:chOff x="1345192" y="6073469"/>
            <a:chExt cx="10465808" cy="469295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1345192" y="6149669"/>
              <a:ext cx="4074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chemeClr val="bg1"/>
                  </a:solidFill>
                </a:rPr>
                <a:t>To ask a question, please click the </a:t>
              </a:r>
            </a:p>
          </p:txBody>
        </p:sp>
        <p:grpSp>
          <p:nvGrpSpPr>
            <p:cNvPr id="20" name="Group 19"/>
            <p:cNvGrpSpPr/>
            <p:nvPr userDrawn="1"/>
          </p:nvGrpSpPr>
          <p:grpSpPr>
            <a:xfrm>
              <a:off x="5483804" y="6073469"/>
              <a:ext cx="561975" cy="469295"/>
              <a:chOff x="4229100" y="3559175"/>
              <a:chExt cx="2724150" cy="2274888"/>
            </a:xfrm>
          </p:grpSpPr>
          <p:sp>
            <p:nvSpPr>
              <p:cNvPr id="12" name="Rectangle 5"/>
              <p:cNvSpPr>
                <a:spLocks noChangeArrowheads="1"/>
              </p:cNvSpPr>
              <p:nvPr userDrawn="1"/>
            </p:nvSpPr>
            <p:spPr bwMode="auto">
              <a:xfrm>
                <a:off x="4340225" y="3794125"/>
                <a:ext cx="2511425" cy="1174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 userDrawn="1"/>
            </p:nvSpPr>
            <p:spPr bwMode="auto">
              <a:xfrm>
                <a:off x="4457700" y="3559175"/>
                <a:ext cx="2289175" cy="11747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4" name="Freeform 7"/>
              <p:cNvSpPr>
                <a:spLocks/>
              </p:cNvSpPr>
              <p:nvPr userDrawn="1"/>
            </p:nvSpPr>
            <p:spPr bwMode="auto">
              <a:xfrm>
                <a:off x="5192713" y="4457700"/>
                <a:ext cx="806450" cy="960438"/>
              </a:xfrm>
              <a:custGeom>
                <a:avLst/>
                <a:gdLst>
                  <a:gd name="T0" fmla="*/ 254 w 508"/>
                  <a:gd name="T1" fmla="*/ 0 h 605"/>
                  <a:gd name="T2" fmla="*/ 202 w 508"/>
                  <a:gd name="T3" fmla="*/ 6 h 605"/>
                  <a:gd name="T4" fmla="*/ 154 w 508"/>
                  <a:gd name="T5" fmla="*/ 24 h 605"/>
                  <a:gd name="T6" fmla="*/ 112 w 508"/>
                  <a:gd name="T7" fmla="*/ 50 h 605"/>
                  <a:gd name="T8" fmla="*/ 74 w 508"/>
                  <a:gd name="T9" fmla="*/ 88 h 605"/>
                  <a:gd name="T10" fmla="*/ 42 w 508"/>
                  <a:gd name="T11" fmla="*/ 132 h 605"/>
                  <a:gd name="T12" fmla="*/ 20 w 508"/>
                  <a:gd name="T13" fmla="*/ 185 h 605"/>
                  <a:gd name="T14" fmla="*/ 4 w 508"/>
                  <a:gd name="T15" fmla="*/ 241 h 605"/>
                  <a:gd name="T16" fmla="*/ 0 w 508"/>
                  <a:gd name="T17" fmla="*/ 303 h 605"/>
                  <a:gd name="T18" fmla="*/ 0 w 508"/>
                  <a:gd name="T19" fmla="*/ 333 h 605"/>
                  <a:gd name="T20" fmla="*/ 10 w 508"/>
                  <a:gd name="T21" fmla="*/ 391 h 605"/>
                  <a:gd name="T22" fmla="*/ 30 w 508"/>
                  <a:gd name="T23" fmla="*/ 447 h 605"/>
                  <a:gd name="T24" fmla="*/ 58 w 508"/>
                  <a:gd name="T25" fmla="*/ 495 h 605"/>
                  <a:gd name="T26" fmla="*/ 92 w 508"/>
                  <a:gd name="T27" fmla="*/ 535 h 605"/>
                  <a:gd name="T28" fmla="*/ 132 w 508"/>
                  <a:gd name="T29" fmla="*/ 567 h 605"/>
                  <a:gd name="T30" fmla="*/ 178 w 508"/>
                  <a:gd name="T31" fmla="*/ 591 h 605"/>
                  <a:gd name="T32" fmla="*/ 228 w 508"/>
                  <a:gd name="T33" fmla="*/ 603 h 605"/>
                  <a:gd name="T34" fmla="*/ 254 w 508"/>
                  <a:gd name="T35" fmla="*/ 605 h 605"/>
                  <a:gd name="T36" fmla="*/ 306 w 508"/>
                  <a:gd name="T37" fmla="*/ 597 h 605"/>
                  <a:gd name="T38" fmla="*/ 354 w 508"/>
                  <a:gd name="T39" fmla="*/ 579 h 605"/>
                  <a:gd name="T40" fmla="*/ 360 w 508"/>
                  <a:gd name="T41" fmla="*/ 477 h 605"/>
                  <a:gd name="T42" fmla="*/ 412 w 508"/>
                  <a:gd name="T43" fmla="*/ 535 h 605"/>
                  <a:gd name="T44" fmla="*/ 452 w 508"/>
                  <a:gd name="T45" fmla="*/ 489 h 605"/>
                  <a:gd name="T46" fmla="*/ 482 w 508"/>
                  <a:gd name="T47" fmla="*/ 433 h 605"/>
                  <a:gd name="T48" fmla="*/ 500 w 508"/>
                  <a:gd name="T49" fmla="*/ 371 h 605"/>
                  <a:gd name="T50" fmla="*/ 508 w 508"/>
                  <a:gd name="T51" fmla="*/ 303 h 605"/>
                  <a:gd name="T52" fmla="*/ 506 w 508"/>
                  <a:gd name="T53" fmla="*/ 271 h 605"/>
                  <a:gd name="T54" fmla="*/ 496 w 508"/>
                  <a:gd name="T55" fmla="*/ 213 h 605"/>
                  <a:gd name="T56" fmla="*/ 476 w 508"/>
                  <a:gd name="T57" fmla="*/ 159 h 605"/>
                  <a:gd name="T58" fmla="*/ 450 w 508"/>
                  <a:gd name="T59" fmla="*/ 110 h 605"/>
                  <a:gd name="T60" fmla="*/ 414 w 508"/>
                  <a:gd name="T61" fmla="*/ 68 h 605"/>
                  <a:gd name="T62" fmla="*/ 374 w 508"/>
                  <a:gd name="T63" fmla="*/ 36 h 605"/>
                  <a:gd name="T64" fmla="*/ 328 w 508"/>
                  <a:gd name="T65" fmla="*/ 12 h 605"/>
                  <a:gd name="T66" fmla="*/ 280 w 508"/>
                  <a:gd name="T67" fmla="*/ 0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08" h="605">
                    <a:moveTo>
                      <a:pt x="254" y="0"/>
                    </a:moveTo>
                    <a:lnTo>
                      <a:pt x="254" y="0"/>
                    </a:lnTo>
                    <a:lnTo>
                      <a:pt x="228" y="0"/>
                    </a:lnTo>
                    <a:lnTo>
                      <a:pt x="202" y="6"/>
                    </a:lnTo>
                    <a:lnTo>
                      <a:pt x="178" y="12"/>
                    </a:lnTo>
                    <a:lnTo>
                      <a:pt x="154" y="24"/>
                    </a:lnTo>
                    <a:lnTo>
                      <a:pt x="132" y="36"/>
                    </a:lnTo>
                    <a:lnTo>
                      <a:pt x="112" y="50"/>
                    </a:lnTo>
                    <a:lnTo>
                      <a:pt x="92" y="68"/>
                    </a:lnTo>
                    <a:lnTo>
                      <a:pt x="74" y="88"/>
                    </a:lnTo>
                    <a:lnTo>
                      <a:pt x="58" y="110"/>
                    </a:lnTo>
                    <a:lnTo>
                      <a:pt x="42" y="132"/>
                    </a:lnTo>
                    <a:lnTo>
                      <a:pt x="30" y="159"/>
                    </a:lnTo>
                    <a:lnTo>
                      <a:pt x="20" y="185"/>
                    </a:lnTo>
                    <a:lnTo>
                      <a:pt x="10" y="213"/>
                    </a:lnTo>
                    <a:lnTo>
                      <a:pt x="4" y="241"/>
                    </a:lnTo>
                    <a:lnTo>
                      <a:pt x="0" y="271"/>
                    </a:lnTo>
                    <a:lnTo>
                      <a:pt x="0" y="303"/>
                    </a:lnTo>
                    <a:lnTo>
                      <a:pt x="0" y="303"/>
                    </a:lnTo>
                    <a:lnTo>
                      <a:pt x="0" y="333"/>
                    </a:lnTo>
                    <a:lnTo>
                      <a:pt x="4" y="363"/>
                    </a:lnTo>
                    <a:lnTo>
                      <a:pt x="10" y="391"/>
                    </a:lnTo>
                    <a:lnTo>
                      <a:pt x="20" y="419"/>
                    </a:lnTo>
                    <a:lnTo>
                      <a:pt x="30" y="447"/>
                    </a:lnTo>
                    <a:lnTo>
                      <a:pt x="42" y="471"/>
                    </a:lnTo>
                    <a:lnTo>
                      <a:pt x="58" y="495"/>
                    </a:lnTo>
                    <a:lnTo>
                      <a:pt x="74" y="515"/>
                    </a:lnTo>
                    <a:lnTo>
                      <a:pt x="92" y="535"/>
                    </a:lnTo>
                    <a:lnTo>
                      <a:pt x="112" y="553"/>
                    </a:lnTo>
                    <a:lnTo>
                      <a:pt x="132" y="567"/>
                    </a:lnTo>
                    <a:lnTo>
                      <a:pt x="154" y="581"/>
                    </a:lnTo>
                    <a:lnTo>
                      <a:pt x="178" y="591"/>
                    </a:lnTo>
                    <a:lnTo>
                      <a:pt x="202" y="597"/>
                    </a:lnTo>
                    <a:lnTo>
                      <a:pt x="228" y="603"/>
                    </a:lnTo>
                    <a:lnTo>
                      <a:pt x="254" y="605"/>
                    </a:lnTo>
                    <a:lnTo>
                      <a:pt x="254" y="605"/>
                    </a:lnTo>
                    <a:lnTo>
                      <a:pt x="280" y="603"/>
                    </a:lnTo>
                    <a:lnTo>
                      <a:pt x="306" y="597"/>
                    </a:lnTo>
                    <a:lnTo>
                      <a:pt x="330" y="591"/>
                    </a:lnTo>
                    <a:lnTo>
                      <a:pt x="354" y="579"/>
                    </a:lnTo>
                    <a:lnTo>
                      <a:pt x="258" y="477"/>
                    </a:lnTo>
                    <a:lnTo>
                      <a:pt x="360" y="477"/>
                    </a:lnTo>
                    <a:lnTo>
                      <a:pt x="412" y="535"/>
                    </a:lnTo>
                    <a:lnTo>
                      <a:pt x="412" y="535"/>
                    </a:lnTo>
                    <a:lnTo>
                      <a:pt x="434" y="513"/>
                    </a:lnTo>
                    <a:lnTo>
                      <a:pt x="452" y="489"/>
                    </a:lnTo>
                    <a:lnTo>
                      <a:pt x="468" y="463"/>
                    </a:lnTo>
                    <a:lnTo>
                      <a:pt x="482" y="433"/>
                    </a:lnTo>
                    <a:lnTo>
                      <a:pt x="492" y="403"/>
                    </a:lnTo>
                    <a:lnTo>
                      <a:pt x="500" y="371"/>
                    </a:lnTo>
                    <a:lnTo>
                      <a:pt x="506" y="337"/>
                    </a:lnTo>
                    <a:lnTo>
                      <a:pt x="508" y="303"/>
                    </a:lnTo>
                    <a:lnTo>
                      <a:pt x="508" y="303"/>
                    </a:lnTo>
                    <a:lnTo>
                      <a:pt x="506" y="271"/>
                    </a:lnTo>
                    <a:lnTo>
                      <a:pt x="502" y="241"/>
                    </a:lnTo>
                    <a:lnTo>
                      <a:pt x="496" y="213"/>
                    </a:lnTo>
                    <a:lnTo>
                      <a:pt x="488" y="185"/>
                    </a:lnTo>
                    <a:lnTo>
                      <a:pt x="476" y="159"/>
                    </a:lnTo>
                    <a:lnTo>
                      <a:pt x="464" y="132"/>
                    </a:lnTo>
                    <a:lnTo>
                      <a:pt x="450" y="110"/>
                    </a:lnTo>
                    <a:lnTo>
                      <a:pt x="434" y="88"/>
                    </a:lnTo>
                    <a:lnTo>
                      <a:pt x="414" y="68"/>
                    </a:lnTo>
                    <a:lnTo>
                      <a:pt x="396" y="50"/>
                    </a:lnTo>
                    <a:lnTo>
                      <a:pt x="374" y="36"/>
                    </a:lnTo>
                    <a:lnTo>
                      <a:pt x="352" y="24"/>
                    </a:lnTo>
                    <a:lnTo>
                      <a:pt x="328" y="12"/>
                    </a:lnTo>
                    <a:lnTo>
                      <a:pt x="304" y="6"/>
                    </a:lnTo>
                    <a:lnTo>
                      <a:pt x="280" y="0"/>
                    </a:lnTo>
                    <a:lnTo>
                      <a:pt x="254" y="0"/>
                    </a:lnTo>
                    <a:close/>
                  </a:path>
                </a:pathLst>
              </a:custGeom>
              <a:no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" name="Freeform 8"/>
              <p:cNvSpPr>
                <a:spLocks/>
              </p:cNvSpPr>
              <p:nvPr userDrawn="1"/>
            </p:nvSpPr>
            <p:spPr bwMode="auto">
              <a:xfrm>
                <a:off x="5192713" y="4457700"/>
                <a:ext cx="806450" cy="960438"/>
              </a:xfrm>
              <a:custGeom>
                <a:avLst/>
                <a:gdLst>
                  <a:gd name="T0" fmla="*/ 254 w 508"/>
                  <a:gd name="T1" fmla="*/ 0 h 605"/>
                  <a:gd name="T2" fmla="*/ 202 w 508"/>
                  <a:gd name="T3" fmla="*/ 6 h 605"/>
                  <a:gd name="T4" fmla="*/ 154 w 508"/>
                  <a:gd name="T5" fmla="*/ 24 h 605"/>
                  <a:gd name="T6" fmla="*/ 112 w 508"/>
                  <a:gd name="T7" fmla="*/ 50 h 605"/>
                  <a:gd name="T8" fmla="*/ 74 w 508"/>
                  <a:gd name="T9" fmla="*/ 88 h 605"/>
                  <a:gd name="T10" fmla="*/ 42 w 508"/>
                  <a:gd name="T11" fmla="*/ 132 h 605"/>
                  <a:gd name="T12" fmla="*/ 20 w 508"/>
                  <a:gd name="T13" fmla="*/ 185 h 605"/>
                  <a:gd name="T14" fmla="*/ 4 w 508"/>
                  <a:gd name="T15" fmla="*/ 241 h 605"/>
                  <a:gd name="T16" fmla="*/ 0 w 508"/>
                  <a:gd name="T17" fmla="*/ 303 h 605"/>
                  <a:gd name="T18" fmla="*/ 0 w 508"/>
                  <a:gd name="T19" fmla="*/ 333 h 605"/>
                  <a:gd name="T20" fmla="*/ 10 w 508"/>
                  <a:gd name="T21" fmla="*/ 391 h 605"/>
                  <a:gd name="T22" fmla="*/ 30 w 508"/>
                  <a:gd name="T23" fmla="*/ 447 h 605"/>
                  <a:gd name="T24" fmla="*/ 58 w 508"/>
                  <a:gd name="T25" fmla="*/ 495 h 605"/>
                  <a:gd name="T26" fmla="*/ 92 w 508"/>
                  <a:gd name="T27" fmla="*/ 535 h 605"/>
                  <a:gd name="T28" fmla="*/ 132 w 508"/>
                  <a:gd name="T29" fmla="*/ 567 h 605"/>
                  <a:gd name="T30" fmla="*/ 178 w 508"/>
                  <a:gd name="T31" fmla="*/ 591 h 605"/>
                  <a:gd name="T32" fmla="*/ 228 w 508"/>
                  <a:gd name="T33" fmla="*/ 603 h 605"/>
                  <a:gd name="T34" fmla="*/ 254 w 508"/>
                  <a:gd name="T35" fmla="*/ 605 h 605"/>
                  <a:gd name="T36" fmla="*/ 306 w 508"/>
                  <a:gd name="T37" fmla="*/ 597 h 605"/>
                  <a:gd name="T38" fmla="*/ 354 w 508"/>
                  <a:gd name="T39" fmla="*/ 579 h 605"/>
                  <a:gd name="T40" fmla="*/ 360 w 508"/>
                  <a:gd name="T41" fmla="*/ 477 h 605"/>
                  <a:gd name="T42" fmla="*/ 412 w 508"/>
                  <a:gd name="T43" fmla="*/ 535 h 605"/>
                  <a:gd name="T44" fmla="*/ 452 w 508"/>
                  <a:gd name="T45" fmla="*/ 489 h 605"/>
                  <a:gd name="T46" fmla="*/ 482 w 508"/>
                  <a:gd name="T47" fmla="*/ 433 h 605"/>
                  <a:gd name="T48" fmla="*/ 500 w 508"/>
                  <a:gd name="T49" fmla="*/ 371 h 605"/>
                  <a:gd name="T50" fmla="*/ 508 w 508"/>
                  <a:gd name="T51" fmla="*/ 303 h 605"/>
                  <a:gd name="T52" fmla="*/ 506 w 508"/>
                  <a:gd name="T53" fmla="*/ 271 h 605"/>
                  <a:gd name="T54" fmla="*/ 496 w 508"/>
                  <a:gd name="T55" fmla="*/ 213 h 605"/>
                  <a:gd name="T56" fmla="*/ 476 w 508"/>
                  <a:gd name="T57" fmla="*/ 159 h 605"/>
                  <a:gd name="T58" fmla="*/ 450 w 508"/>
                  <a:gd name="T59" fmla="*/ 110 h 605"/>
                  <a:gd name="T60" fmla="*/ 414 w 508"/>
                  <a:gd name="T61" fmla="*/ 68 h 605"/>
                  <a:gd name="T62" fmla="*/ 374 w 508"/>
                  <a:gd name="T63" fmla="*/ 36 h 605"/>
                  <a:gd name="T64" fmla="*/ 328 w 508"/>
                  <a:gd name="T65" fmla="*/ 12 h 605"/>
                  <a:gd name="T66" fmla="*/ 280 w 508"/>
                  <a:gd name="T67" fmla="*/ 0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508" h="605">
                    <a:moveTo>
                      <a:pt x="254" y="0"/>
                    </a:moveTo>
                    <a:lnTo>
                      <a:pt x="254" y="0"/>
                    </a:lnTo>
                    <a:lnTo>
                      <a:pt x="228" y="0"/>
                    </a:lnTo>
                    <a:lnTo>
                      <a:pt x="202" y="6"/>
                    </a:lnTo>
                    <a:lnTo>
                      <a:pt x="178" y="12"/>
                    </a:lnTo>
                    <a:lnTo>
                      <a:pt x="154" y="24"/>
                    </a:lnTo>
                    <a:lnTo>
                      <a:pt x="132" y="36"/>
                    </a:lnTo>
                    <a:lnTo>
                      <a:pt x="112" y="50"/>
                    </a:lnTo>
                    <a:lnTo>
                      <a:pt x="92" y="68"/>
                    </a:lnTo>
                    <a:lnTo>
                      <a:pt x="74" y="88"/>
                    </a:lnTo>
                    <a:lnTo>
                      <a:pt x="58" y="110"/>
                    </a:lnTo>
                    <a:lnTo>
                      <a:pt x="42" y="132"/>
                    </a:lnTo>
                    <a:lnTo>
                      <a:pt x="30" y="159"/>
                    </a:lnTo>
                    <a:lnTo>
                      <a:pt x="20" y="185"/>
                    </a:lnTo>
                    <a:lnTo>
                      <a:pt x="10" y="213"/>
                    </a:lnTo>
                    <a:lnTo>
                      <a:pt x="4" y="241"/>
                    </a:lnTo>
                    <a:lnTo>
                      <a:pt x="0" y="271"/>
                    </a:lnTo>
                    <a:lnTo>
                      <a:pt x="0" y="303"/>
                    </a:lnTo>
                    <a:lnTo>
                      <a:pt x="0" y="303"/>
                    </a:lnTo>
                    <a:lnTo>
                      <a:pt x="0" y="333"/>
                    </a:lnTo>
                    <a:lnTo>
                      <a:pt x="4" y="363"/>
                    </a:lnTo>
                    <a:lnTo>
                      <a:pt x="10" y="391"/>
                    </a:lnTo>
                    <a:lnTo>
                      <a:pt x="20" y="419"/>
                    </a:lnTo>
                    <a:lnTo>
                      <a:pt x="30" y="447"/>
                    </a:lnTo>
                    <a:lnTo>
                      <a:pt x="42" y="471"/>
                    </a:lnTo>
                    <a:lnTo>
                      <a:pt x="58" y="495"/>
                    </a:lnTo>
                    <a:lnTo>
                      <a:pt x="74" y="515"/>
                    </a:lnTo>
                    <a:lnTo>
                      <a:pt x="92" y="535"/>
                    </a:lnTo>
                    <a:lnTo>
                      <a:pt x="112" y="553"/>
                    </a:lnTo>
                    <a:lnTo>
                      <a:pt x="132" y="567"/>
                    </a:lnTo>
                    <a:lnTo>
                      <a:pt x="154" y="581"/>
                    </a:lnTo>
                    <a:lnTo>
                      <a:pt x="178" y="591"/>
                    </a:lnTo>
                    <a:lnTo>
                      <a:pt x="202" y="597"/>
                    </a:lnTo>
                    <a:lnTo>
                      <a:pt x="228" y="603"/>
                    </a:lnTo>
                    <a:lnTo>
                      <a:pt x="254" y="605"/>
                    </a:lnTo>
                    <a:lnTo>
                      <a:pt x="254" y="605"/>
                    </a:lnTo>
                    <a:lnTo>
                      <a:pt x="280" y="603"/>
                    </a:lnTo>
                    <a:lnTo>
                      <a:pt x="306" y="597"/>
                    </a:lnTo>
                    <a:lnTo>
                      <a:pt x="330" y="591"/>
                    </a:lnTo>
                    <a:lnTo>
                      <a:pt x="354" y="579"/>
                    </a:lnTo>
                    <a:lnTo>
                      <a:pt x="258" y="477"/>
                    </a:lnTo>
                    <a:lnTo>
                      <a:pt x="360" y="477"/>
                    </a:lnTo>
                    <a:lnTo>
                      <a:pt x="412" y="535"/>
                    </a:lnTo>
                    <a:lnTo>
                      <a:pt x="412" y="535"/>
                    </a:lnTo>
                    <a:lnTo>
                      <a:pt x="434" y="513"/>
                    </a:lnTo>
                    <a:lnTo>
                      <a:pt x="452" y="489"/>
                    </a:lnTo>
                    <a:lnTo>
                      <a:pt x="468" y="463"/>
                    </a:lnTo>
                    <a:lnTo>
                      <a:pt x="482" y="433"/>
                    </a:lnTo>
                    <a:lnTo>
                      <a:pt x="492" y="403"/>
                    </a:lnTo>
                    <a:lnTo>
                      <a:pt x="500" y="371"/>
                    </a:lnTo>
                    <a:lnTo>
                      <a:pt x="506" y="337"/>
                    </a:lnTo>
                    <a:lnTo>
                      <a:pt x="508" y="303"/>
                    </a:lnTo>
                    <a:lnTo>
                      <a:pt x="508" y="303"/>
                    </a:lnTo>
                    <a:lnTo>
                      <a:pt x="506" y="271"/>
                    </a:lnTo>
                    <a:lnTo>
                      <a:pt x="502" y="241"/>
                    </a:lnTo>
                    <a:lnTo>
                      <a:pt x="496" y="213"/>
                    </a:lnTo>
                    <a:lnTo>
                      <a:pt x="488" y="185"/>
                    </a:lnTo>
                    <a:lnTo>
                      <a:pt x="476" y="159"/>
                    </a:lnTo>
                    <a:lnTo>
                      <a:pt x="464" y="132"/>
                    </a:lnTo>
                    <a:lnTo>
                      <a:pt x="450" y="110"/>
                    </a:lnTo>
                    <a:lnTo>
                      <a:pt x="434" y="88"/>
                    </a:lnTo>
                    <a:lnTo>
                      <a:pt x="414" y="68"/>
                    </a:lnTo>
                    <a:lnTo>
                      <a:pt x="396" y="50"/>
                    </a:lnTo>
                    <a:lnTo>
                      <a:pt x="374" y="36"/>
                    </a:lnTo>
                    <a:lnTo>
                      <a:pt x="352" y="24"/>
                    </a:lnTo>
                    <a:lnTo>
                      <a:pt x="328" y="12"/>
                    </a:lnTo>
                    <a:lnTo>
                      <a:pt x="304" y="6"/>
                    </a:lnTo>
                    <a:lnTo>
                      <a:pt x="280" y="0"/>
                    </a:lnTo>
                    <a:lnTo>
                      <a:pt x="254" y="0"/>
                    </a:ln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6" name="Freeform 9"/>
              <p:cNvSpPr>
                <a:spLocks noEditPoints="1"/>
              </p:cNvSpPr>
              <p:nvPr userDrawn="1"/>
            </p:nvSpPr>
            <p:spPr bwMode="auto">
              <a:xfrm>
                <a:off x="4229100" y="4022725"/>
                <a:ext cx="2724150" cy="1811338"/>
              </a:xfrm>
              <a:custGeom>
                <a:avLst/>
                <a:gdLst>
                  <a:gd name="T0" fmla="*/ 52 w 1716"/>
                  <a:gd name="T1" fmla="*/ 0 h 1141"/>
                  <a:gd name="T2" fmla="*/ 42 w 1716"/>
                  <a:gd name="T3" fmla="*/ 0 h 1141"/>
                  <a:gd name="T4" fmla="*/ 24 w 1716"/>
                  <a:gd name="T5" fmla="*/ 8 h 1141"/>
                  <a:gd name="T6" fmla="*/ 8 w 1716"/>
                  <a:gd name="T7" fmla="*/ 22 h 1141"/>
                  <a:gd name="T8" fmla="*/ 0 w 1716"/>
                  <a:gd name="T9" fmla="*/ 42 h 1141"/>
                  <a:gd name="T10" fmla="*/ 0 w 1716"/>
                  <a:gd name="T11" fmla="*/ 1089 h 1141"/>
                  <a:gd name="T12" fmla="*/ 0 w 1716"/>
                  <a:gd name="T13" fmla="*/ 1099 h 1141"/>
                  <a:gd name="T14" fmla="*/ 8 w 1716"/>
                  <a:gd name="T15" fmla="*/ 1117 h 1141"/>
                  <a:gd name="T16" fmla="*/ 24 w 1716"/>
                  <a:gd name="T17" fmla="*/ 1133 h 1141"/>
                  <a:gd name="T18" fmla="*/ 42 w 1716"/>
                  <a:gd name="T19" fmla="*/ 1141 h 1141"/>
                  <a:gd name="T20" fmla="*/ 1662 w 1716"/>
                  <a:gd name="T21" fmla="*/ 1141 h 1141"/>
                  <a:gd name="T22" fmla="*/ 1674 w 1716"/>
                  <a:gd name="T23" fmla="*/ 1141 h 1141"/>
                  <a:gd name="T24" fmla="*/ 1692 w 1716"/>
                  <a:gd name="T25" fmla="*/ 1133 h 1141"/>
                  <a:gd name="T26" fmla="*/ 1708 w 1716"/>
                  <a:gd name="T27" fmla="*/ 1117 h 1141"/>
                  <a:gd name="T28" fmla="*/ 1716 w 1716"/>
                  <a:gd name="T29" fmla="*/ 1099 h 1141"/>
                  <a:gd name="T30" fmla="*/ 1716 w 1716"/>
                  <a:gd name="T31" fmla="*/ 52 h 1141"/>
                  <a:gd name="T32" fmla="*/ 1716 w 1716"/>
                  <a:gd name="T33" fmla="*/ 42 h 1141"/>
                  <a:gd name="T34" fmla="*/ 1708 w 1716"/>
                  <a:gd name="T35" fmla="*/ 22 h 1141"/>
                  <a:gd name="T36" fmla="*/ 1692 w 1716"/>
                  <a:gd name="T37" fmla="*/ 8 h 1141"/>
                  <a:gd name="T38" fmla="*/ 1674 w 1716"/>
                  <a:gd name="T39" fmla="*/ 0 h 1141"/>
                  <a:gd name="T40" fmla="*/ 1183 w 1716"/>
                  <a:gd name="T41" fmla="*/ 985 h 1141"/>
                  <a:gd name="T42" fmla="*/ 1017 w 1716"/>
                  <a:gd name="T43" fmla="*/ 915 h 1141"/>
                  <a:gd name="T44" fmla="*/ 999 w 1716"/>
                  <a:gd name="T45" fmla="*/ 925 h 1141"/>
                  <a:gd name="T46" fmla="*/ 961 w 1716"/>
                  <a:gd name="T47" fmla="*/ 943 h 1141"/>
                  <a:gd name="T48" fmla="*/ 921 w 1716"/>
                  <a:gd name="T49" fmla="*/ 955 h 1141"/>
                  <a:gd name="T50" fmla="*/ 881 w 1716"/>
                  <a:gd name="T51" fmla="*/ 961 h 1141"/>
                  <a:gd name="T52" fmla="*/ 859 w 1716"/>
                  <a:gd name="T53" fmla="*/ 961 h 1141"/>
                  <a:gd name="T54" fmla="*/ 789 w 1716"/>
                  <a:gd name="T55" fmla="*/ 953 h 1141"/>
                  <a:gd name="T56" fmla="*/ 725 w 1716"/>
                  <a:gd name="T57" fmla="*/ 931 h 1141"/>
                  <a:gd name="T58" fmla="*/ 667 w 1716"/>
                  <a:gd name="T59" fmla="*/ 895 h 1141"/>
                  <a:gd name="T60" fmla="*/ 617 w 1716"/>
                  <a:gd name="T61" fmla="*/ 849 h 1141"/>
                  <a:gd name="T62" fmla="*/ 575 w 1716"/>
                  <a:gd name="T63" fmla="*/ 791 h 1141"/>
                  <a:gd name="T64" fmla="*/ 543 w 1716"/>
                  <a:gd name="T65" fmla="*/ 727 h 1141"/>
                  <a:gd name="T66" fmla="*/ 523 w 1716"/>
                  <a:gd name="T67" fmla="*/ 653 h 1141"/>
                  <a:gd name="T68" fmla="*/ 517 w 1716"/>
                  <a:gd name="T69" fmla="*/ 577 h 1141"/>
                  <a:gd name="T70" fmla="*/ 519 w 1716"/>
                  <a:gd name="T71" fmla="*/ 537 h 1141"/>
                  <a:gd name="T72" fmla="*/ 533 w 1716"/>
                  <a:gd name="T73" fmla="*/ 461 h 1141"/>
                  <a:gd name="T74" fmla="*/ 559 w 1716"/>
                  <a:gd name="T75" fmla="*/ 392 h 1141"/>
                  <a:gd name="T76" fmla="*/ 595 w 1716"/>
                  <a:gd name="T77" fmla="*/ 330 h 1141"/>
                  <a:gd name="T78" fmla="*/ 641 w 1716"/>
                  <a:gd name="T79" fmla="*/ 278 h 1141"/>
                  <a:gd name="T80" fmla="*/ 695 w 1716"/>
                  <a:gd name="T81" fmla="*/ 236 h 1141"/>
                  <a:gd name="T82" fmla="*/ 757 w 1716"/>
                  <a:gd name="T83" fmla="*/ 208 h 1141"/>
                  <a:gd name="T84" fmla="*/ 823 w 1716"/>
                  <a:gd name="T85" fmla="*/ 192 h 1141"/>
                  <a:gd name="T86" fmla="*/ 859 w 1716"/>
                  <a:gd name="T87" fmla="*/ 190 h 1141"/>
                  <a:gd name="T88" fmla="*/ 927 w 1716"/>
                  <a:gd name="T89" fmla="*/ 198 h 1141"/>
                  <a:gd name="T90" fmla="*/ 991 w 1716"/>
                  <a:gd name="T91" fmla="*/ 220 h 1141"/>
                  <a:gd name="T92" fmla="*/ 1049 w 1716"/>
                  <a:gd name="T93" fmla="*/ 256 h 1141"/>
                  <a:gd name="T94" fmla="*/ 1101 w 1716"/>
                  <a:gd name="T95" fmla="*/ 302 h 1141"/>
                  <a:gd name="T96" fmla="*/ 1143 w 1716"/>
                  <a:gd name="T97" fmla="*/ 360 h 1141"/>
                  <a:gd name="T98" fmla="*/ 1173 w 1716"/>
                  <a:gd name="T99" fmla="*/ 427 h 1141"/>
                  <a:gd name="T100" fmla="*/ 1193 w 1716"/>
                  <a:gd name="T101" fmla="*/ 499 h 1141"/>
                  <a:gd name="T102" fmla="*/ 1201 w 1716"/>
                  <a:gd name="T103" fmla="*/ 577 h 1141"/>
                  <a:gd name="T104" fmla="*/ 1199 w 1716"/>
                  <a:gd name="T105" fmla="*/ 621 h 1141"/>
                  <a:gd name="T106" fmla="*/ 1181 w 1716"/>
                  <a:gd name="T107" fmla="*/ 703 h 1141"/>
                  <a:gd name="T108" fmla="*/ 1149 w 1716"/>
                  <a:gd name="T109" fmla="*/ 779 h 1141"/>
                  <a:gd name="T110" fmla="*/ 1103 w 1716"/>
                  <a:gd name="T111" fmla="*/ 843 h 1141"/>
                  <a:gd name="T112" fmla="*/ 1183 w 1716"/>
                  <a:gd name="T113" fmla="*/ 985 h 1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716" h="1141">
                    <a:moveTo>
                      <a:pt x="1662" y="0"/>
                    </a:moveTo>
                    <a:lnTo>
                      <a:pt x="52" y="0"/>
                    </a:lnTo>
                    <a:lnTo>
                      <a:pt x="52" y="0"/>
                    </a:lnTo>
                    <a:lnTo>
                      <a:pt x="42" y="0"/>
                    </a:lnTo>
                    <a:lnTo>
                      <a:pt x="32" y="4"/>
                    </a:lnTo>
                    <a:lnTo>
                      <a:pt x="24" y="8"/>
                    </a:lnTo>
                    <a:lnTo>
                      <a:pt x="16" y="14"/>
                    </a:lnTo>
                    <a:lnTo>
                      <a:pt x="8" y="22"/>
                    </a:lnTo>
                    <a:lnTo>
                      <a:pt x="4" y="32"/>
                    </a:lnTo>
                    <a:lnTo>
                      <a:pt x="0" y="42"/>
                    </a:lnTo>
                    <a:lnTo>
                      <a:pt x="0" y="52"/>
                    </a:lnTo>
                    <a:lnTo>
                      <a:pt x="0" y="1089"/>
                    </a:lnTo>
                    <a:lnTo>
                      <a:pt x="0" y="1089"/>
                    </a:lnTo>
                    <a:lnTo>
                      <a:pt x="0" y="1099"/>
                    </a:lnTo>
                    <a:lnTo>
                      <a:pt x="4" y="1109"/>
                    </a:lnTo>
                    <a:lnTo>
                      <a:pt x="8" y="1117"/>
                    </a:lnTo>
                    <a:lnTo>
                      <a:pt x="16" y="1125"/>
                    </a:lnTo>
                    <a:lnTo>
                      <a:pt x="24" y="1133"/>
                    </a:lnTo>
                    <a:lnTo>
                      <a:pt x="32" y="1137"/>
                    </a:lnTo>
                    <a:lnTo>
                      <a:pt x="42" y="1141"/>
                    </a:lnTo>
                    <a:lnTo>
                      <a:pt x="52" y="1141"/>
                    </a:lnTo>
                    <a:lnTo>
                      <a:pt x="1662" y="1141"/>
                    </a:lnTo>
                    <a:lnTo>
                      <a:pt x="1662" y="1141"/>
                    </a:lnTo>
                    <a:lnTo>
                      <a:pt x="1674" y="1141"/>
                    </a:lnTo>
                    <a:lnTo>
                      <a:pt x="1684" y="1137"/>
                    </a:lnTo>
                    <a:lnTo>
                      <a:pt x="1692" y="1133"/>
                    </a:lnTo>
                    <a:lnTo>
                      <a:pt x="1700" y="1125"/>
                    </a:lnTo>
                    <a:lnTo>
                      <a:pt x="1708" y="1117"/>
                    </a:lnTo>
                    <a:lnTo>
                      <a:pt x="1712" y="1109"/>
                    </a:lnTo>
                    <a:lnTo>
                      <a:pt x="1716" y="1099"/>
                    </a:lnTo>
                    <a:lnTo>
                      <a:pt x="1716" y="1089"/>
                    </a:lnTo>
                    <a:lnTo>
                      <a:pt x="1716" y="52"/>
                    </a:lnTo>
                    <a:lnTo>
                      <a:pt x="1716" y="52"/>
                    </a:lnTo>
                    <a:lnTo>
                      <a:pt x="1716" y="42"/>
                    </a:lnTo>
                    <a:lnTo>
                      <a:pt x="1712" y="32"/>
                    </a:lnTo>
                    <a:lnTo>
                      <a:pt x="1708" y="22"/>
                    </a:lnTo>
                    <a:lnTo>
                      <a:pt x="1700" y="14"/>
                    </a:lnTo>
                    <a:lnTo>
                      <a:pt x="1692" y="8"/>
                    </a:lnTo>
                    <a:lnTo>
                      <a:pt x="1684" y="4"/>
                    </a:lnTo>
                    <a:lnTo>
                      <a:pt x="1674" y="0"/>
                    </a:lnTo>
                    <a:lnTo>
                      <a:pt x="1662" y="0"/>
                    </a:lnTo>
                    <a:close/>
                    <a:moveTo>
                      <a:pt x="1183" y="985"/>
                    </a:moveTo>
                    <a:lnTo>
                      <a:pt x="1083" y="985"/>
                    </a:lnTo>
                    <a:lnTo>
                      <a:pt x="1017" y="915"/>
                    </a:lnTo>
                    <a:lnTo>
                      <a:pt x="1017" y="915"/>
                    </a:lnTo>
                    <a:lnTo>
                      <a:pt x="999" y="925"/>
                    </a:lnTo>
                    <a:lnTo>
                      <a:pt x="981" y="935"/>
                    </a:lnTo>
                    <a:lnTo>
                      <a:pt x="961" y="943"/>
                    </a:lnTo>
                    <a:lnTo>
                      <a:pt x="941" y="949"/>
                    </a:lnTo>
                    <a:lnTo>
                      <a:pt x="921" y="955"/>
                    </a:lnTo>
                    <a:lnTo>
                      <a:pt x="901" y="959"/>
                    </a:lnTo>
                    <a:lnTo>
                      <a:pt x="881" y="961"/>
                    </a:lnTo>
                    <a:lnTo>
                      <a:pt x="859" y="961"/>
                    </a:lnTo>
                    <a:lnTo>
                      <a:pt x="859" y="961"/>
                    </a:lnTo>
                    <a:lnTo>
                      <a:pt x="823" y="959"/>
                    </a:lnTo>
                    <a:lnTo>
                      <a:pt x="789" y="953"/>
                    </a:lnTo>
                    <a:lnTo>
                      <a:pt x="757" y="943"/>
                    </a:lnTo>
                    <a:lnTo>
                      <a:pt x="725" y="931"/>
                    </a:lnTo>
                    <a:lnTo>
                      <a:pt x="695" y="915"/>
                    </a:lnTo>
                    <a:lnTo>
                      <a:pt x="667" y="895"/>
                    </a:lnTo>
                    <a:lnTo>
                      <a:pt x="641" y="873"/>
                    </a:lnTo>
                    <a:lnTo>
                      <a:pt x="617" y="849"/>
                    </a:lnTo>
                    <a:lnTo>
                      <a:pt x="595" y="821"/>
                    </a:lnTo>
                    <a:lnTo>
                      <a:pt x="575" y="791"/>
                    </a:lnTo>
                    <a:lnTo>
                      <a:pt x="559" y="759"/>
                    </a:lnTo>
                    <a:lnTo>
                      <a:pt x="543" y="727"/>
                    </a:lnTo>
                    <a:lnTo>
                      <a:pt x="533" y="691"/>
                    </a:lnTo>
                    <a:lnTo>
                      <a:pt x="523" y="653"/>
                    </a:lnTo>
                    <a:lnTo>
                      <a:pt x="519" y="615"/>
                    </a:lnTo>
                    <a:lnTo>
                      <a:pt x="517" y="577"/>
                    </a:lnTo>
                    <a:lnTo>
                      <a:pt x="517" y="577"/>
                    </a:lnTo>
                    <a:lnTo>
                      <a:pt x="519" y="537"/>
                    </a:lnTo>
                    <a:lnTo>
                      <a:pt x="523" y="499"/>
                    </a:lnTo>
                    <a:lnTo>
                      <a:pt x="533" y="461"/>
                    </a:lnTo>
                    <a:lnTo>
                      <a:pt x="543" y="427"/>
                    </a:lnTo>
                    <a:lnTo>
                      <a:pt x="559" y="392"/>
                    </a:lnTo>
                    <a:lnTo>
                      <a:pt x="575" y="360"/>
                    </a:lnTo>
                    <a:lnTo>
                      <a:pt x="595" y="330"/>
                    </a:lnTo>
                    <a:lnTo>
                      <a:pt x="617" y="302"/>
                    </a:lnTo>
                    <a:lnTo>
                      <a:pt x="641" y="278"/>
                    </a:lnTo>
                    <a:lnTo>
                      <a:pt x="667" y="256"/>
                    </a:lnTo>
                    <a:lnTo>
                      <a:pt x="695" y="236"/>
                    </a:lnTo>
                    <a:lnTo>
                      <a:pt x="725" y="220"/>
                    </a:lnTo>
                    <a:lnTo>
                      <a:pt x="757" y="208"/>
                    </a:lnTo>
                    <a:lnTo>
                      <a:pt x="789" y="198"/>
                    </a:lnTo>
                    <a:lnTo>
                      <a:pt x="823" y="192"/>
                    </a:lnTo>
                    <a:lnTo>
                      <a:pt x="859" y="190"/>
                    </a:lnTo>
                    <a:lnTo>
                      <a:pt x="859" y="190"/>
                    </a:lnTo>
                    <a:lnTo>
                      <a:pt x="893" y="192"/>
                    </a:lnTo>
                    <a:lnTo>
                      <a:pt x="927" y="198"/>
                    </a:lnTo>
                    <a:lnTo>
                      <a:pt x="961" y="208"/>
                    </a:lnTo>
                    <a:lnTo>
                      <a:pt x="991" y="220"/>
                    </a:lnTo>
                    <a:lnTo>
                      <a:pt x="1021" y="236"/>
                    </a:lnTo>
                    <a:lnTo>
                      <a:pt x="1049" y="256"/>
                    </a:lnTo>
                    <a:lnTo>
                      <a:pt x="1077" y="278"/>
                    </a:lnTo>
                    <a:lnTo>
                      <a:pt x="1101" y="302"/>
                    </a:lnTo>
                    <a:lnTo>
                      <a:pt x="1123" y="330"/>
                    </a:lnTo>
                    <a:lnTo>
                      <a:pt x="1143" y="360"/>
                    </a:lnTo>
                    <a:lnTo>
                      <a:pt x="1159" y="392"/>
                    </a:lnTo>
                    <a:lnTo>
                      <a:pt x="1173" y="427"/>
                    </a:lnTo>
                    <a:lnTo>
                      <a:pt x="1185" y="461"/>
                    </a:lnTo>
                    <a:lnTo>
                      <a:pt x="1193" y="499"/>
                    </a:lnTo>
                    <a:lnTo>
                      <a:pt x="1199" y="537"/>
                    </a:lnTo>
                    <a:lnTo>
                      <a:pt x="1201" y="577"/>
                    </a:lnTo>
                    <a:lnTo>
                      <a:pt x="1201" y="577"/>
                    </a:lnTo>
                    <a:lnTo>
                      <a:pt x="1199" y="621"/>
                    </a:lnTo>
                    <a:lnTo>
                      <a:pt x="1191" y="663"/>
                    </a:lnTo>
                    <a:lnTo>
                      <a:pt x="1181" y="703"/>
                    </a:lnTo>
                    <a:lnTo>
                      <a:pt x="1167" y="741"/>
                    </a:lnTo>
                    <a:lnTo>
                      <a:pt x="1149" y="779"/>
                    </a:lnTo>
                    <a:lnTo>
                      <a:pt x="1127" y="811"/>
                    </a:lnTo>
                    <a:lnTo>
                      <a:pt x="1103" y="843"/>
                    </a:lnTo>
                    <a:lnTo>
                      <a:pt x="1077" y="871"/>
                    </a:lnTo>
                    <a:lnTo>
                      <a:pt x="1183" y="98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21" name="TextBox 20"/>
            <p:cNvSpPr txBox="1"/>
            <p:nvPr userDrawn="1"/>
          </p:nvSpPr>
          <p:spPr>
            <a:xfrm>
              <a:off x="6157017" y="6149669"/>
              <a:ext cx="5653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chemeClr val="bg1"/>
                  </a:solidFill>
                </a:rPr>
                <a:t>icon in the Zoom toolbar to open your</a:t>
              </a:r>
              <a:r>
                <a:rPr lang="en-US" sz="1800" b="1" baseline="0" dirty="0">
                  <a:solidFill>
                    <a:schemeClr val="bg1"/>
                  </a:solidFill>
                </a:rPr>
                <a:t> Q&amp;A </a:t>
              </a:r>
              <a:r>
                <a:rPr lang="en-US" sz="1800" b="1" dirty="0">
                  <a:solidFill>
                    <a:schemeClr val="bg1"/>
                  </a:solidFill>
                </a:rPr>
                <a:t>Pod.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74516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108813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0"/>
            <a:ext cx="11430000" cy="731520"/>
          </a:xfrm>
          <a:prstGeom prst="rect">
            <a:avLst/>
          </a:prstGeom>
          <a:noFill/>
        </p:spPr>
        <p:txBody>
          <a:bodyPr wrap="square" lIns="274320" tIns="91440" rIns="0" bIns="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201016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ss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1" y="0"/>
            <a:ext cx="5885153" cy="6858000"/>
          </a:xfrm>
          <a:custGeom>
            <a:avLst/>
            <a:gdLst>
              <a:gd name="connsiteX0" fmla="*/ 0 w 5885153"/>
              <a:gd name="connsiteY0" fmla="*/ 0 h 6858000"/>
              <a:gd name="connsiteX1" fmla="*/ 5885153 w 5885153"/>
              <a:gd name="connsiteY1" fmla="*/ 0 h 6858000"/>
              <a:gd name="connsiteX2" fmla="*/ 4047557 w 5885153"/>
              <a:gd name="connsiteY2" fmla="*/ 6858000 h 6858000"/>
              <a:gd name="connsiteX3" fmla="*/ 0 w 588515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5153" h="6858000">
                <a:moveTo>
                  <a:pt x="0" y="0"/>
                </a:moveTo>
                <a:lnTo>
                  <a:pt x="5885153" y="0"/>
                </a:lnTo>
                <a:lnTo>
                  <a:pt x="404755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E2D0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 rot="10800000" flipH="1" flipV="1">
            <a:off x="914400" y="3268891"/>
            <a:ext cx="1094268" cy="131625"/>
          </a:xfrm>
          <a:custGeom>
            <a:avLst/>
            <a:gdLst>
              <a:gd name="connsiteX0" fmla="*/ 0 w 4846669"/>
              <a:gd name="connsiteY0" fmla="*/ 0 h 582986"/>
              <a:gd name="connsiteX1" fmla="*/ 4846669 w 4846669"/>
              <a:gd name="connsiteY1" fmla="*/ 0 h 582986"/>
              <a:gd name="connsiteX2" fmla="*/ 4696836 w 4846669"/>
              <a:gd name="connsiteY2" fmla="*/ 582986 h 582986"/>
              <a:gd name="connsiteX3" fmla="*/ 0 w 4846669"/>
              <a:gd name="connsiteY3" fmla="*/ 582986 h 58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6669" h="582986">
                <a:moveTo>
                  <a:pt x="0" y="0"/>
                </a:moveTo>
                <a:lnTo>
                  <a:pt x="4846669" y="0"/>
                </a:lnTo>
                <a:lnTo>
                  <a:pt x="4696836" y="582986"/>
                </a:lnTo>
                <a:lnTo>
                  <a:pt x="0" y="5829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 userDrawn="1"/>
        </p:nvSpPr>
        <p:spPr bwMode="auto">
          <a:xfrm rot="10800000" flipH="1" flipV="1">
            <a:off x="3361511" y="1860340"/>
            <a:ext cx="1094268" cy="131625"/>
          </a:xfrm>
          <a:custGeom>
            <a:avLst/>
            <a:gdLst>
              <a:gd name="connsiteX0" fmla="*/ 0 w 4846669"/>
              <a:gd name="connsiteY0" fmla="*/ 0 h 582986"/>
              <a:gd name="connsiteX1" fmla="*/ 4846669 w 4846669"/>
              <a:gd name="connsiteY1" fmla="*/ 0 h 582986"/>
              <a:gd name="connsiteX2" fmla="*/ 4696836 w 4846669"/>
              <a:gd name="connsiteY2" fmla="*/ 582986 h 582986"/>
              <a:gd name="connsiteX3" fmla="*/ 0 w 4846669"/>
              <a:gd name="connsiteY3" fmla="*/ 582986 h 582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46669" h="582986">
                <a:moveTo>
                  <a:pt x="0" y="0"/>
                </a:moveTo>
                <a:lnTo>
                  <a:pt x="4846669" y="0"/>
                </a:lnTo>
                <a:lnTo>
                  <a:pt x="4696836" y="582986"/>
                </a:lnTo>
                <a:lnTo>
                  <a:pt x="0" y="582986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8391526" y="391180"/>
            <a:ext cx="3343274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1200" b="1" dirty="0"/>
              <a:t>User Guide: </a:t>
            </a:r>
          </a:p>
          <a:p>
            <a:r>
              <a:rPr lang="en-US" sz="1100" dirty="0"/>
              <a:t>This</a:t>
            </a:r>
            <a:r>
              <a:rPr lang="en-US" sz="1100" baseline="0" dirty="0"/>
              <a:t> master slide is used only for graphical assets that would normally be part of a master layout, but which need to be editable by the user during the deck design process.</a:t>
            </a:r>
          </a:p>
          <a:p>
            <a:endParaRPr lang="en-US" sz="1100" baseline="0" dirty="0"/>
          </a:p>
          <a:p>
            <a:r>
              <a:rPr lang="en-US" sz="1100" baseline="0" dirty="0"/>
              <a:t>You should open this slide in Master View, copy the object(s) you need, then close the Master View and paste the object(s) on the appropriate slide.</a:t>
            </a:r>
          </a:p>
          <a:p>
            <a:endParaRPr lang="en-US" sz="1100" baseline="0" dirty="0"/>
          </a:p>
          <a:p>
            <a:r>
              <a:rPr lang="en-US" sz="1600" b="1" baseline="0" dirty="0">
                <a:solidFill>
                  <a:srgbClr val="FF0000"/>
                </a:solidFill>
              </a:rPr>
              <a:t>Do not base slides in your live presentation on this slide master layout.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14400" y="6165058"/>
            <a:ext cx="3519062" cy="344808"/>
          </a:xfrm>
          <a:prstGeom prst="rect">
            <a:avLst/>
          </a:prstGeom>
        </p:spPr>
        <p:txBody>
          <a:bodyPr tIns="0" bIns="0" anchor="ctr">
            <a:norm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Presenter Name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6322452"/>
            <a:ext cx="114146" cy="656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75361" y="5898550"/>
            <a:ext cx="877824" cy="8778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6" y="5937335"/>
            <a:ext cx="800254" cy="800254"/>
          </a:xfrm>
          <a:prstGeom prst="ellipse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0721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"/>
            <a:ext cx="11430000" cy="728345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46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108813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41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371600"/>
            <a:ext cx="530352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47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430000" cy="731519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2" y="1376363"/>
            <a:ext cx="5303519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1" y="2166303"/>
            <a:ext cx="53035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79" y="1376363"/>
            <a:ext cx="5303521" cy="73152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79" y="2166303"/>
            <a:ext cx="5303521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47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"/>
            <a:ext cx="11430000" cy="728345"/>
          </a:xfrm>
        </p:spPr>
        <p:txBody>
          <a:bodyPr lIns="274320" tIns="91440" rIns="0" bIns="0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662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1" y="0"/>
            <a:ext cx="11887200" cy="731520"/>
          </a:xfrm>
          <a:custGeom>
            <a:avLst/>
            <a:gdLst>
              <a:gd name="connsiteX0" fmla="*/ 0 w 8701933"/>
              <a:gd name="connsiteY0" fmla="*/ 0 h 595464"/>
              <a:gd name="connsiteX1" fmla="*/ 8701933 w 8701933"/>
              <a:gd name="connsiteY1" fmla="*/ 0 h 595464"/>
              <a:gd name="connsiteX2" fmla="*/ 8542380 w 8701933"/>
              <a:gd name="connsiteY2" fmla="*/ 595464 h 595464"/>
              <a:gd name="connsiteX3" fmla="*/ 0 w 8701933"/>
              <a:gd name="connsiteY3" fmla="*/ 595464 h 595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1933" h="595464">
                <a:moveTo>
                  <a:pt x="0" y="0"/>
                </a:moveTo>
                <a:lnTo>
                  <a:pt x="8701933" y="0"/>
                </a:lnTo>
                <a:lnTo>
                  <a:pt x="8542380" y="595464"/>
                </a:lnTo>
                <a:lnTo>
                  <a:pt x="0" y="59546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430000" cy="731520"/>
          </a:xfrm>
        </p:spPr>
        <p:txBody>
          <a:bodyPr lIns="274320" tIns="91440" rIns="0" bIns="0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371600"/>
            <a:ext cx="1088136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581650" y="6309360"/>
            <a:ext cx="5848350" cy="548640"/>
          </a:xfrm>
        </p:spPr>
        <p:txBody>
          <a:bodyPr rIns="0">
            <a:normAutofit/>
          </a:bodyPr>
          <a:lstStyle>
            <a:lvl1pPr marL="0" indent="0" algn="r">
              <a:buNone/>
              <a:defRPr sz="10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1489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8639B-6A8C-441C-A85A-CE4966D59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84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49" r:id="rId3"/>
    <p:sldLayoutId id="2147483654" r:id="rId4"/>
    <p:sldLayoutId id="2147483650" r:id="rId5"/>
    <p:sldLayoutId id="2147483652" r:id="rId6"/>
    <p:sldLayoutId id="2147483653" r:id="rId7"/>
    <p:sldLayoutId id="2147483676" r:id="rId8"/>
    <p:sldLayoutId id="2147483681" r:id="rId9"/>
    <p:sldLayoutId id="2147483682" r:id="rId10"/>
    <p:sldLayoutId id="2147483683" r:id="rId11"/>
    <p:sldLayoutId id="2147483677" r:id="rId12"/>
    <p:sldLayoutId id="2147483684" r:id="rId13"/>
    <p:sldLayoutId id="2147483685" r:id="rId14"/>
    <p:sldLayoutId id="2147483686" r:id="rId15"/>
    <p:sldLayoutId id="2147483678" r:id="rId16"/>
    <p:sldLayoutId id="2147483687" r:id="rId17"/>
    <p:sldLayoutId id="2147483688" r:id="rId18"/>
    <p:sldLayoutId id="2147483689" r:id="rId19"/>
    <p:sldLayoutId id="2147483679" r:id="rId20"/>
    <p:sldLayoutId id="2147483690" r:id="rId21"/>
    <p:sldLayoutId id="2147483691" r:id="rId22"/>
    <p:sldLayoutId id="2147483692" r:id="rId23"/>
    <p:sldLayoutId id="2147483680" r:id="rId24"/>
    <p:sldLayoutId id="2147483693" r:id="rId25"/>
    <p:sldLayoutId id="2147483694" r:id="rId26"/>
    <p:sldLayoutId id="2147483695" r:id="rId27"/>
    <p:sldLayoutId id="2147483655" r:id="rId28"/>
    <p:sldLayoutId id="2147483656" r:id="rId29"/>
    <p:sldLayoutId id="2147483657" r:id="rId30"/>
    <p:sldLayoutId id="2147483658" r:id="rId31"/>
    <p:sldLayoutId id="2147483659" r:id="rId32"/>
    <p:sldLayoutId id="2147483664" r:id="rId33"/>
    <p:sldLayoutId id="2147483662" r:id="rId34"/>
    <p:sldLayoutId id="2147483663" r:id="rId35"/>
    <p:sldLayoutId id="2147483661" r:id="rId3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Encode Sans Medium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1000">
              <a:schemeClr val="bg1"/>
            </a:gs>
            <a:gs pos="100000">
              <a:srgbClr val="E8E3D3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95118DC-781E-E6A9-9C60-44F86BE83CE0}"/>
              </a:ext>
            </a:extLst>
          </p:cNvPr>
          <p:cNvSpPr/>
          <p:nvPr/>
        </p:nvSpPr>
        <p:spPr>
          <a:xfrm>
            <a:off x="-1" y="0"/>
            <a:ext cx="3629846" cy="6858000"/>
          </a:xfrm>
          <a:custGeom>
            <a:avLst/>
            <a:gdLst>
              <a:gd name="connsiteX0" fmla="*/ 0 w 3629846"/>
              <a:gd name="connsiteY0" fmla="*/ 0 h 6858000"/>
              <a:gd name="connsiteX1" fmla="*/ 377624 w 3629846"/>
              <a:gd name="connsiteY1" fmla="*/ 0 h 6858000"/>
              <a:gd name="connsiteX2" fmla="*/ 747489 w 3629846"/>
              <a:gd name="connsiteY2" fmla="*/ 0 h 6858000"/>
              <a:gd name="connsiteX3" fmla="*/ 3629846 w 3629846"/>
              <a:gd name="connsiteY3" fmla="*/ 0 h 6858000"/>
              <a:gd name="connsiteX4" fmla="*/ 1792251 w 3629846"/>
              <a:gd name="connsiteY4" fmla="*/ 6858000 h 6858000"/>
              <a:gd name="connsiteX5" fmla="*/ 747489 w 3629846"/>
              <a:gd name="connsiteY5" fmla="*/ 6858000 h 6858000"/>
              <a:gd name="connsiteX6" fmla="*/ 377624 w 3629846"/>
              <a:gd name="connsiteY6" fmla="*/ 6858000 h 6858000"/>
              <a:gd name="connsiteX7" fmla="*/ 0 w 36298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29846" h="6858000">
                <a:moveTo>
                  <a:pt x="0" y="0"/>
                </a:moveTo>
                <a:lnTo>
                  <a:pt x="377624" y="0"/>
                </a:lnTo>
                <a:lnTo>
                  <a:pt x="747489" y="0"/>
                </a:lnTo>
                <a:lnTo>
                  <a:pt x="3629846" y="0"/>
                </a:lnTo>
                <a:lnTo>
                  <a:pt x="1792251" y="6858000"/>
                </a:lnTo>
                <a:lnTo>
                  <a:pt x="747489" y="6858000"/>
                </a:lnTo>
                <a:lnTo>
                  <a:pt x="37762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B2E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09D6D1A-207B-E23D-1AE6-29A1927AF904}"/>
              </a:ext>
            </a:extLst>
          </p:cNvPr>
          <p:cNvGrpSpPr/>
          <p:nvPr/>
        </p:nvGrpSpPr>
        <p:grpSpPr>
          <a:xfrm>
            <a:off x="4574439" y="1789324"/>
            <a:ext cx="6063239" cy="1085982"/>
            <a:chOff x="5411833" y="1875049"/>
            <a:chExt cx="6063239" cy="108598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AA8697B-7C85-C81D-D1E9-EEA1E50D060A}"/>
                </a:ext>
              </a:extLst>
            </p:cNvPr>
            <p:cNvSpPr/>
            <p:nvPr/>
          </p:nvSpPr>
          <p:spPr>
            <a:xfrm>
              <a:off x="5498771" y="2798647"/>
              <a:ext cx="677583" cy="162384"/>
            </a:xfrm>
            <a:custGeom>
              <a:avLst/>
              <a:gdLst>
                <a:gd name="connsiteX0" fmla="*/ 0 w 2734057"/>
                <a:gd name="connsiteY0" fmla="*/ 0 h 655222"/>
                <a:gd name="connsiteX1" fmla="*/ 2734057 w 2734057"/>
                <a:gd name="connsiteY1" fmla="*/ 0 h 655222"/>
                <a:gd name="connsiteX2" fmla="*/ 2558491 w 2734057"/>
                <a:gd name="connsiteY2" fmla="*/ 655222 h 655222"/>
                <a:gd name="connsiteX3" fmla="*/ 0 w 2734057"/>
                <a:gd name="connsiteY3" fmla="*/ 655222 h 655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34057" h="655222">
                  <a:moveTo>
                    <a:pt x="0" y="0"/>
                  </a:moveTo>
                  <a:lnTo>
                    <a:pt x="2734057" y="0"/>
                  </a:lnTo>
                  <a:lnTo>
                    <a:pt x="2558491" y="655222"/>
                  </a:lnTo>
                  <a:lnTo>
                    <a:pt x="0" y="655222"/>
                  </a:lnTo>
                  <a:close/>
                </a:path>
              </a:pathLst>
            </a:custGeom>
            <a:solidFill>
              <a:srgbClr val="4B2E8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7B533D45-17CE-87E2-EC21-E73176D00F1F}"/>
                </a:ext>
              </a:extLst>
            </p:cNvPr>
            <p:cNvSpPr txBox="1">
              <a:spLocks/>
            </p:cNvSpPr>
            <p:nvPr/>
          </p:nvSpPr>
          <p:spPr>
            <a:xfrm>
              <a:off x="5411833" y="1875049"/>
              <a:ext cx="6063239" cy="480131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Encode Sans Medium" pitchFamily="2" charset="0"/>
                  <a:ea typeface="+mj-ea"/>
                  <a:cs typeface="+mj-cs"/>
                </a:defRPr>
              </a:lvl1pPr>
            </a:lstStyle>
            <a:p>
              <a:r>
                <a:rPr lang="en-US" sz="2800" b="1" dirty="0" smtClean="0">
                  <a:solidFill>
                    <a:srgbClr val="4B2E83"/>
                  </a:solidFill>
                  <a:latin typeface="+mj-lt"/>
                </a:rPr>
                <a:t>[INSERT TITLE HERE]</a:t>
              </a:r>
              <a:endParaRPr lang="en-US" sz="2800" b="1" dirty="0">
                <a:solidFill>
                  <a:srgbClr val="4B2E83"/>
                </a:solidFill>
                <a:latin typeface="+mj-lt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8A3146A7-4271-7FFE-4203-ED16C4628C73}"/>
              </a:ext>
            </a:extLst>
          </p:cNvPr>
          <p:cNvSpPr txBox="1"/>
          <p:nvPr/>
        </p:nvSpPr>
        <p:spPr>
          <a:xfrm>
            <a:off x="4555390" y="3183185"/>
            <a:ext cx="66423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Lorem ipsum dolor sit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amet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,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consectetur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adipiscing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elit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,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sed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do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eiusmod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tempor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incididunt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ut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labore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et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dolore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 magna </a:t>
            </a:r>
            <a:r>
              <a:rPr lang="en-US" altLang="en-US" b="1" dirty="0" err="1">
                <a:solidFill>
                  <a:srgbClr val="4B2E83"/>
                </a:solidFill>
                <a:cs typeface="Open Sans" pitchFamily="2" charset="0"/>
              </a:rPr>
              <a:t>aliqua</a:t>
            </a:r>
            <a:r>
              <a:rPr lang="en-US" altLang="en-US" b="1" dirty="0">
                <a:solidFill>
                  <a:srgbClr val="4B2E83"/>
                </a:solidFill>
                <a:cs typeface="Open Sans" pitchFamily="2" charset="0"/>
              </a:rPr>
              <a:t>. 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cs typeface="Open Sans" pitchFamily="2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AFF908-2CBF-3B2C-D707-F21694918611}"/>
              </a:ext>
            </a:extLst>
          </p:cNvPr>
          <p:cNvSpPr txBox="1"/>
          <p:nvPr/>
        </p:nvSpPr>
        <p:spPr>
          <a:xfrm>
            <a:off x="4555390" y="4278307"/>
            <a:ext cx="67984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Ut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enim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ad minim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veniam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,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quis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nostrud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exercitation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ullamco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laboris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nisi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ut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aliquip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ex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ea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commodo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 </a:t>
            </a:r>
            <a:r>
              <a:rPr lang="en-US" altLang="en-US" dirty="0" err="1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consequat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Open Sans" pitchFamily="2" charset="0"/>
              </a:rPr>
              <a:t>.</a:t>
            </a: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cs typeface="Open San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723418" y="5402581"/>
            <a:ext cx="1144025" cy="1124167"/>
          </a:xfrm>
          <a:prstGeom prst="rect">
            <a:avLst/>
          </a:prstGeom>
          <a:ln>
            <a:solidFill>
              <a:srgbClr val="4B2E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QR code here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E7E306-FEDC-DF4F-3D70-BC7812763AA0}"/>
              </a:ext>
            </a:extLst>
          </p:cNvPr>
          <p:cNvSpPr txBox="1"/>
          <p:nvPr/>
        </p:nvSpPr>
        <p:spPr>
          <a:xfrm>
            <a:off x="8236780" y="5774489"/>
            <a:ext cx="2197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4B2E83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[insert link here]</a:t>
            </a:r>
            <a:endParaRPr lang="en-US" sz="2000" b="1" i="1" dirty="0">
              <a:solidFill>
                <a:srgbClr val="4B2E83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604" y="254952"/>
            <a:ext cx="4919676" cy="3823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5" r="18814" b="9449"/>
          <a:stretch/>
        </p:blipFill>
        <p:spPr>
          <a:xfrm>
            <a:off x="708950" y="1711296"/>
            <a:ext cx="3436661" cy="3435407"/>
          </a:xfrm>
          <a:prstGeom prst="rect">
            <a:avLst/>
          </a:prstGeom>
          <a:ln w="76200">
            <a:solidFill>
              <a:srgbClr val="4B2E83"/>
            </a:solidFill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597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2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" grpId="0"/>
      <p:bldP spid="2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TIP 1920 Theme">
  <a:themeElements>
    <a:clrScheme name="HTIP_2018_Colors">
      <a:dk1>
        <a:sysClr val="windowText" lastClr="000000"/>
      </a:dk1>
      <a:lt1>
        <a:sysClr val="window" lastClr="FFFFFF"/>
      </a:lt1>
      <a:dk2>
        <a:srgbClr val="999999"/>
      </a:dk2>
      <a:lt2>
        <a:srgbClr val="D8D9DA"/>
      </a:lt2>
      <a:accent1>
        <a:srgbClr val="E8D3A2"/>
      </a:accent1>
      <a:accent2>
        <a:srgbClr val="33006F"/>
      </a:accent2>
      <a:accent3>
        <a:srgbClr val="0B6CE0"/>
      </a:accent3>
      <a:accent4>
        <a:srgbClr val="0AC27D"/>
      </a:accent4>
      <a:accent5>
        <a:srgbClr val="DBA02A"/>
      </a:accent5>
      <a:accent6>
        <a:srgbClr val="A10834"/>
      </a:accent6>
      <a:hlink>
        <a:srgbClr val="3366FF"/>
      </a:hlink>
      <a:folHlink>
        <a:srgbClr val="B2B2B2"/>
      </a:folHlink>
    </a:clrScheme>
    <a:fontScheme name="UW fonts">
      <a:majorFont>
        <a:latin typeface="Encode Sans Normal"/>
        <a:ea typeface=""/>
        <a:cs typeface=""/>
      </a:majorFont>
      <a:minorFont>
        <a:latin typeface="Open San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F89705E00D4A4B8133F78144E25D1A" ma:contentTypeVersion="17" ma:contentTypeDescription="Create a new document." ma:contentTypeScope="" ma:versionID="32e95a9660a4bf3f3a009236d4a90650">
  <xsd:schema xmlns:xsd="http://www.w3.org/2001/XMLSchema" xmlns:xs="http://www.w3.org/2001/XMLSchema" xmlns:p="http://schemas.microsoft.com/office/2006/metadata/properties" xmlns:ns2="ad52bdcb-c82d-4d18-b7f1-e2d22c28dec2" xmlns:ns3="05fa5606-9c65-4a32-9478-e82264793de9" xmlns:ns4="ab06a5aa-8e31-4bdb-9b13-38c58a92ec8a" targetNamespace="http://schemas.microsoft.com/office/2006/metadata/properties" ma:root="true" ma:fieldsID="3100365446bceed35f21ec5e2e0423c0" ns2:_="" ns3:_="" ns4:_="">
    <xsd:import namespace="ad52bdcb-c82d-4d18-b7f1-e2d22c28dec2"/>
    <xsd:import namespace="05fa5606-9c65-4a32-9478-e82264793de9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52bdcb-c82d-4d18-b7f1-e2d22c28d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a5606-9c65-4a32-9478-e82264793de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06d0ce7-b1d7-47c5-b30e-c6b40889b22c}" ma:internalName="TaxCatchAll" ma:showField="CatchAllData" ma:web="05fa5606-9c65-4a32-9478-e82264793d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B5018E-AB43-4149-87F2-EEF752DBE0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B35591-1697-473B-8ABD-941AB5445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52bdcb-c82d-4d18-b7f1-e2d22c28dec2"/>
    <ds:schemaRef ds:uri="05fa5606-9c65-4a32-9478-e82264793de9"/>
    <ds:schemaRef ds:uri="ab06a5aa-8e31-4bdb-9b13-38c58a92e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2917</TotalTime>
  <Words>54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Encode Sans Medium</vt:lpstr>
      <vt:lpstr>Encode Sans Normal</vt:lpstr>
      <vt:lpstr>Open Sans</vt:lpstr>
      <vt:lpstr>Segoe UI</vt:lpstr>
      <vt:lpstr>Uni Sans Book</vt:lpstr>
      <vt:lpstr>HTIP 1920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O'Seadna</dc:creator>
  <cp:lastModifiedBy>UW Global Health Communications</cp:lastModifiedBy>
  <cp:revision>107</cp:revision>
  <dcterms:created xsi:type="dcterms:W3CDTF">2019-11-04T22:49:08Z</dcterms:created>
  <dcterms:modified xsi:type="dcterms:W3CDTF">2023-12-14T17:50:45Z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2728DD94-8C1D-452C-BABC-10C418AD0624</vt:lpwstr>
  </property>
  <property fmtid="{D5CDD505-2E9C-101B-9397-08002B2CF9AE}" pid="3" name="ArticulatePath">
    <vt:lpwstr>https://uwnetid-my.sharepoint.com/personal/joseadna_uw_edu/Documents/Project Files/_Training-PM20-003 - HTIP/218_April2023/Slides/htip20230228-intro slides</vt:lpwstr>
  </property>
</Properties>
</file>