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7772400" cy="10058400"/>
  <p:notesSz cx="6858000" cy="9144000"/>
  <p:embeddedFontLst>
    <p:embeddedFont>
      <p:font typeface="Open Sans Bold" panose="020B0604020202020204" charset="0"/>
      <p:regular r:id="rId6"/>
      <p:bold r:id="rId7"/>
    </p:embeddedFont>
    <p:embeddedFont>
      <p:font typeface="Open Sans Italics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7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081AA5-562F-3D95-DB24-39B5A6E8E177}" v="49" dt="2023-12-11T19:01:36.132"/>
    <p1510:client id="{CF74F195-4863-A539-288F-90EDDC7E56AC}" v="184" dt="2023-12-11T18:19:33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W Global Health Communications" userId="S::dghcomm@uw.edu::820ecf35-4bce-443f-b3af-7ce40c0b543b" providerId="AD" clId="Web-{CF74F195-4863-A539-288F-90EDDC7E56AC}"/>
    <pc:docChg chg="modSld">
      <pc:chgData name="UW Global Health Communications" userId="S::dghcomm@uw.edu::820ecf35-4bce-443f-b3af-7ce40c0b543b" providerId="AD" clId="Web-{CF74F195-4863-A539-288F-90EDDC7E56AC}" dt="2023-12-11T18:19:33.390" v="129" actId="1076"/>
      <pc:docMkLst>
        <pc:docMk/>
      </pc:docMkLst>
      <pc:sldChg chg="addSp delSp modSp">
        <pc:chgData name="UW Global Health Communications" userId="S::dghcomm@uw.edu::820ecf35-4bce-443f-b3af-7ce40c0b543b" providerId="AD" clId="Web-{CF74F195-4863-A539-288F-90EDDC7E56AC}" dt="2023-12-11T18:19:33.390" v="129" actId="1076"/>
        <pc:sldMkLst>
          <pc:docMk/>
          <pc:sldMk cId="0" sldId="256"/>
        </pc:sldMkLst>
        <pc:spChg chg="del">
          <ac:chgData name="UW Global Health Communications" userId="S::dghcomm@uw.edu::820ecf35-4bce-443f-b3af-7ce40c0b543b" providerId="AD" clId="Web-{CF74F195-4863-A539-288F-90EDDC7E56AC}" dt="2023-12-11T18:17:47.152" v="34"/>
          <ac:spMkLst>
            <pc:docMk/>
            <pc:sldMk cId="0" sldId="256"/>
            <ac:spMk id="12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CF74F195-4863-A539-288F-90EDDC7E56AC}" dt="2023-12-11T18:16:08.962" v="2" actId="20577"/>
          <ac:spMkLst>
            <pc:docMk/>
            <pc:sldMk cId="0" sldId="256"/>
            <ac:spMk id="13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CF74F195-4863-A539-288F-90EDDC7E56AC}" dt="2023-12-11T18:16:42.229" v="14" actId="1076"/>
          <ac:spMkLst>
            <pc:docMk/>
            <pc:sldMk cId="0" sldId="256"/>
            <ac:spMk id="14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CF74F195-4863-A539-288F-90EDDC7E56AC}" dt="2023-12-11T18:19:11.233" v="126" actId="1076"/>
          <ac:spMkLst>
            <pc:docMk/>
            <pc:sldMk cId="0" sldId="256"/>
            <ac:spMk id="15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CF74F195-4863-A539-288F-90EDDC7E56AC}" dt="2023-12-11T18:19:27.593" v="127" actId="1076"/>
          <ac:spMkLst>
            <pc:docMk/>
            <pc:sldMk cId="0" sldId="256"/>
            <ac:spMk id="16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CF74F195-4863-A539-288F-90EDDC7E56AC}" dt="2023-12-11T18:19:31.140" v="128" actId="1076"/>
          <ac:spMkLst>
            <pc:docMk/>
            <pc:sldMk cId="0" sldId="256"/>
            <ac:spMk id="17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CF74F195-4863-A539-288F-90EDDC7E56AC}" dt="2023-12-11T18:19:33.390" v="129" actId="1076"/>
          <ac:spMkLst>
            <pc:docMk/>
            <pc:sldMk cId="0" sldId="256"/>
            <ac:spMk id="18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CF74F195-4863-A539-288F-90EDDC7E56AC}" dt="2023-12-11T18:17:33.824" v="33" actId="20577"/>
          <ac:spMkLst>
            <pc:docMk/>
            <pc:sldMk cId="0" sldId="256"/>
            <ac:spMk id="20" creationId="{00000000-0000-0000-0000-000000000000}"/>
          </ac:spMkLst>
        </pc:spChg>
        <pc:spChg chg="add">
          <ac:chgData name="UW Global Health Communications" userId="S::dghcomm@uw.edu::820ecf35-4bce-443f-b3af-7ce40c0b543b" providerId="AD" clId="Web-{CF74F195-4863-A539-288F-90EDDC7E56AC}" dt="2023-12-11T18:17:47.527" v="35"/>
          <ac:spMkLst>
            <pc:docMk/>
            <pc:sldMk cId="0" sldId="256"/>
            <ac:spMk id="21" creationId="{E4167541-0FD9-6896-B3B9-6CC09724E5D1}"/>
          </ac:spMkLst>
        </pc:spChg>
        <pc:spChg chg="add">
          <ac:chgData name="UW Global Health Communications" userId="S::dghcomm@uw.edu::820ecf35-4bce-443f-b3af-7ce40c0b543b" providerId="AD" clId="Web-{CF74F195-4863-A539-288F-90EDDC7E56AC}" dt="2023-12-11T18:17:55.871" v="36"/>
          <ac:spMkLst>
            <pc:docMk/>
            <pc:sldMk cId="0" sldId="256"/>
            <ac:spMk id="22" creationId="{E4167541-0FD9-6896-B3B9-6CC09724E5D1}"/>
          </ac:spMkLst>
        </pc:spChg>
        <pc:spChg chg="add mod">
          <ac:chgData name="UW Global Health Communications" userId="S::dghcomm@uw.edu::820ecf35-4bce-443f-b3af-7ce40c0b543b" providerId="AD" clId="Web-{CF74F195-4863-A539-288F-90EDDC7E56AC}" dt="2023-12-11T18:18:30.966" v="53" actId="20577"/>
          <ac:spMkLst>
            <pc:docMk/>
            <pc:sldMk cId="0" sldId="256"/>
            <ac:spMk id="23" creationId="{DC5BC905-1946-A49C-3A64-B91D832927E1}"/>
          </ac:spMkLst>
        </pc:spChg>
      </pc:sldChg>
    </pc:docChg>
  </pc:docChgLst>
  <pc:docChgLst>
    <pc:chgData name="UW Global Health Communications" userId="S::dghcomm@uw.edu::820ecf35-4bce-443f-b3af-7ce40c0b543b" providerId="AD" clId="Web-{82081AA5-562F-3D95-DB24-39B5A6E8E177}"/>
    <pc:docChg chg="modSld">
      <pc:chgData name="UW Global Health Communications" userId="S::dghcomm@uw.edu::820ecf35-4bce-443f-b3af-7ce40c0b543b" providerId="AD" clId="Web-{82081AA5-562F-3D95-DB24-39B5A6E8E177}" dt="2023-12-11T19:01:36.132" v="47" actId="1076"/>
      <pc:docMkLst>
        <pc:docMk/>
      </pc:docMkLst>
      <pc:sldChg chg="addSp delSp modSp">
        <pc:chgData name="UW Global Health Communications" userId="S::dghcomm@uw.edu::820ecf35-4bce-443f-b3af-7ce40c0b543b" providerId="AD" clId="Web-{82081AA5-562F-3D95-DB24-39B5A6E8E177}" dt="2023-12-11T19:01:36.132" v="47" actId="1076"/>
        <pc:sldMkLst>
          <pc:docMk/>
          <pc:sldMk cId="0" sldId="256"/>
        </pc:sldMkLst>
        <pc:spChg chg="mod">
          <ac:chgData name="UW Global Health Communications" userId="S::dghcomm@uw.edu::820ecf35-4bce-443f-b3af-7ce40c0b543b" providerId="AD" clId="Web-{82081AA5-562F-3D95-DB24-39B5A6E8E177}" dt="2023-12-11T19:01:03.474" v="38" actId="14100"/>
          <ac:spMkLst>
            <pc:docMk/>
            <pc:sldMk cId="0" sldId="256"/>
            <ac:spMk id="8" creationId="{00000000-0000-0000-0000-000000000000}"/>
          </ac:spMkLst>
        </pc:spChg>
        <pc:spChg chg="mod ord">
          <ac:chgData name="UW Global Health Communications" userId="S::dghcomm@uw.edu::820ecf35-4bce-443f-b3af-7ce40c0b543b" providerId="AD" clId="Web-{82081AA5-562F-3D95-DB24-39B5A6E8E177}" dt="2023-12-11T19:01:08.881" v="40" actId="14100"/>
          <ac:spMkLst>
            <pc:docMk/>
            <pc:sldMk cId="0" sldId="256"/>
            <ac:spMk id="10" creationId="{00000000-0000-0000-0000-000000000000}"/>
          </ac:spMkLst>
        </pc:spChg>
        <pc:spChg chg="add del mod">
          <ac:chgData name="UW Global Health Communications" userId="S::dghcomm@uw.edu::820ecf35-4bce-443f-b3af-7ce40c0b543b" providerId="AD" clId="Web-{82081AA5-562F-3D95-DB24-39B5A6E8E177}" dt="2023-12-11T19:00:51.880" v="34"/>
          <ac:spMkLst>
            <pc:docMk/>
            <pc:sldMk cId="0" sldId="256"/>
            <ac:spMk id="12" creationId="{0671B5DF-FAD4-A4EE-4F54-E3E29D66659A}"/>
          </ac:spMkLst>
        </pc:spChg>
        <pc:spChg chg="mod">
          <ac:chgData name="UW Global Health Communications" userId="S::dghcomm@uw.edu::820ecf35-4bce-443f-b3af-7ce40c0b543b" providerId="AD" clId="Web-{82081AA5-562F-3D95-DB24-39B5A6E8E177}" dt="2023-12-11T18:56:16.026" v="7" actId="1076"/>
          <ac:spMkLst>
            <pc:docMk/>
            <pc:sldMk cId="0" sldId="256"/>
            <ac:spMk id="13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82081AA5-562F-3D95-DB24-39B5A6E8E177}" dt="2023-12-11T18:56:28.199" v="11" actId="1076"/>
          <ac:spMkLst>
            <pc:docMk/>
            <pc:sldMk cId="0" sldId="256"/>
            <ac:spMk id="14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82081AA5-562F-3D95-DB24-39B5A6E8E177}" dt="2023-12-11T18:56:30.933" v="12" actId="1076"/>
          <ac:spMkLst>
            <pc:docMk/>
            <pc:sldMk cId="0" sldId="256"/>
            <ac:spMk id="15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82081AA5-562F-3D95-DB24-39B5A6E8E177}" dt="2023-12-11T19:01:36.132" v="47" actId="1076"/>
          <ac:spMkLst>
            <pc:docMk/>
            <pc:sldMk cId="0" sldId="256"/>
            <ac:spMk id="16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82081AA5-562F-3D95-DB24-39B5A6E8E177}" dt="2023-12-11T19:01:33.991" v="46" actId="1076"/>
          <ac:spMkLst>
            <pc:docMk/>
            <pc:sldMk cId="0" sldId="256"/>
            <ac:spMk id="17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82081AA5-562F-3D95-DB24-39B5A6E8E177}" dt="2023-12-11T19:01:30.147" v="45" actId="1076"/>
          <ac:spMkLst>
            <pc:docMk/>
            <pc:sldMk cId="0" sldId="256"/>
            <ac:spMk id="18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82081AA5-562F-3D95-DB24-39B5A6E8E177}" dt="2023-12-11T19:01:20.834" v="43" actId="1076"/>
          <ac:spMkLst>
            <pc:docMk/>
            <pc:sldMk cId="0" sldId="256"/>
            <ac:spMk id="19" creationId="{00000000-0000-0000-0000-000000000000}"/>
          </ac:spMkLst>
        </pc:spChg>
        <pc:spChg chg="mod">
          <ac:chgData name="UW Global Health Communications" userId="S::dghcomm@uw.edu::820ecf35-4bce-443f-b3af-7ce40c0b543b" providerId="AD" clId="Web-{82081AA5-562F-3D95-DB24-39B5A6E8E177}" dt="2023-12-11T19:01:23.819" v="44" actId="1076"/>
          <ac:spMkLst>
            <pc:docMk/>
            <pc:sldMk cId="0" sldId="256"/>
            <ac:spMk id="20" creationId="{00000000-0000-0000-0000-000000000000}"/>
          </ac:spMkLst>
        </pc:spChg>
        <pc:spChg chg="del">
          <ac:chgData name="UW Global Health Communications" userId="S::dghcomm@uw.edu::820ecf35-4bce-443f-b3af-7ce40c0b543b" providerId="AD" clId="Web-{82081AA5-562F-3D95-DB24-39B5A6E8E177}" dt="2023-12-11T18:57:59.390" v="33"/>
          <ac:spMkLst>
            <pc:docMk/>
            <pc:sldMk cId="0" sldId="256"/>
            <ac:spMk id="21" creationId="{E4167541-0FD9-6896-B3B9-6CC09724E5D1}"/>
          </ac:spMkLst>
        </pc:spChg>
        <pc:spChg chg="del">
          <ac:chgData name="UW Global Health Communications" userId="S::dghcomm@uw.edu::820ecf35-4bce-443f-b3af-7ce40c0b543b" providerId="AD" clId="Web-{82081AA5-562F-3D95-DB24-39B5A6E8E177}" dt="2023-12-11T18:57:58.608" v="32"/>
          <ac:spMkLst>
            <pc:docMk/>
            <pc:sldMk cId="0" sldId="256"/>
            <ac:spMk id="22" creationId="{E4167541-0FD9-6896-B3B9-6CC09724E5D1}"/>
          </ac:spMkLst>
        </pc:spChg>
        <pc:spChg chg="mod">
          <ac:chgData name="UW Global Health Communications" userId="S::dghcomm@uw.edu::820ecf35-4bce-443f-b3af-7ce40c0b543b" providerId="AD" clId="Web-{82081AA5-562F-3D95-DB24-39B5A6E8E177}" dt="2023-12-11T19:01:16.412" v="42" actId="1076"/>
          <ac:spMkLst>
            <pc:docMk/>
            <pc:sldMk cId="0" sldId="256"/>
            <ac:spMk id="23" creationId="{DC5BC905-1946-A49C-3A64-B91D832927E1}"/>
          </ac:spMkLst>
        </pc:spChg>
        <pc:grpChg chg="mod">
          <ac:chgData name="UW Global Health Communications" userId="S::dghcomm@uw.edu::820ecf35-4bce-443f-b3af-7ce40c0b543b" providerId="AD" clId="Web-{82081AA5-562F-3D95-DB24-39B5A6E8E177}" dt="2023-12-11T19:01:12.490" v="41" actId="14100"/>
          <ac:grpSpMkLst>
            <pc:docMk/>
            <pc:sldMk cId="0" sldId="256"/>
            <ac:grpSpMk id="7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/>
          <p:cNvSpPr/>
          <p:nvPr/>
        </p:nvSpPr>
        <p:spPr>
          <a:xfrm>
            <a:off x="930624" y="682354"/>
            <a:ext cx="6100718" cy="8346602"/>
          </a:xfrm>
          <a:custGeom>
            <a:avLst/>
            <a:gdLst/>
            <a:ahLst/>
            <a:cxnLst/>
            <a:rect l="l" t="t" r="r" b="b"/>
            <a:pathLst>
              <a:path w="5447753" h="7892393">
                <a:moveTo>
                  <a:pt x="0" y="0"/>
                </a:moveTo>
                <a:lnTo>
                  <a:pt x="5447754" y="0"/>
                </a:lnTo>
                <a:lnTo>
                  <a:pt x="5447754" y="7892394"/>
                </a:lnTo>
                <a:lnTo>
                  <a:pt x="0" y="789239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" name="AutoShape 2"/>
          <p:cNvSpPr/>
          <p:nvPr/>
        </p:nvSpPr>
        <p:spPr>
          <a:xfrm>
            <a:off x="2008334" y="6320451"/>
            <a:ext cx="1321475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>
            <a:off x="4271060" y="6305748"/>
            <a:ext cx="1321475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>
            <a:off x="2008334" y="7301223"/>
            <a:ext cx="3644305" cy="0"/>
          </a:xfrm>
          <a:prstGeom prst="line">
            <a:avLst/>
          </a:prstGeom>
          <a:ln w="952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Freeform 5"/>
          <p:cNvSpPr/>
          <p:nvPr/>
        </p:nvSpPr>
        <p:spPr>
          <a:xfrm rot="2016455">
            <a:off x="6781890" y="-937430"/>
            <a:ext cx="1527615" cy="3429340"/>
          </a:xfrm>
          <a:custGeom>
            <a:avLst/>
            <a:gdLst/>
            <a:ahLst/>
            <a:cxnLst/>
            <a:rect l="l" t="t" r="r" b="b"/>
            <a:pathLst>
              <a:path w="1527615" h="3429340">
                <a:moveTo>
                  <a:pt x="0" y="0"/>
                </a:moveTo>
                <a:lnTo>
                  <a:pt x="1527615" y="0"/>
                </a:lnTo>
                <a:lnTo>
                  <a:pt x="1527615" y="3429340"/>
                </a:lnTo>
                <a:lnTo>
                  <a:pt x="0" y="342934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 rot="-1490269">
            <a:off x="260472" y="7197824"/>
            <a:ext cx="1527615" cy="3429340"/>
          </a:xfrm>
          <a:custGeom>
            <a:avLst/>
            <a:gdLst/>
            <a:ahLst/>
            <a:cxnLst/>
            <a:rect l="l" t="t" r="r" b="b"/>
            <a:pathLst>
              <a:path w="1527615" h="3429340">
                <a:moveTo>
                  <a:pt x="0" y="0"/>
                </a:moveTo>
                <a:lnTo>
                  <a:pt x="1527615" y="0"/>
                </a:lnTo>
                <a:lnTo>
                  <a:pt x="1527615" y="3429340"/>
                </a:lnTo>
                <a:lnTo>
                  <a:pt x="0" y="342934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7" name="Group 7"/>
          <p:cNvGrpSpPr/>
          <p:nvPr/>
        </p:nvGrpSpPr>
        <p:grpSpPr>
          <a:xfrm>
            <a:off x="1035014" y="786818"/>
            <a:ext cx="5891013" cy="8195115"/>
            <a:chOff x="0" y="0"/>
            <a:chExt cx="1859052" cy="2693288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1859052" cy="2665620"/>
            </a:xfrm>
            <a:custGeom>
              <a:avLst/>
              <a:gdLst/>
              <a:ahLst/>
              <a:cxnLst/>
              <a:rect l="l" t="t" r="r" b="b"/>
              <a:pathLst>
                <a:path w="1859052" h="2693288">
                  <a:moveTo>
                    <a:pt x="0" y="0"/>
                  </a:moveTo>
                  <a:lnTo>
                    <a:pt x="1859052" y="0"/>
                  </a:lnTo>
                  <a:lnTo>
                    <a:pt x="1859052" y="2693288"/>
                  </a:lnTo>
                  <a:lnTo>
                    <a:pt x="0" y="2693288"/>
                  </a:lnTo>
                  <a:close/>
                </a:path>
              </a:pathLst>
            </a:custGeom>
            <a:solidFill>
              <a:srgbClr val="FFFFFF">
                <a:alpha val="93725"/>
              </a:srgbClr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28575"/>
              <a:ext cx="1859052" cy="2664713"/>
            </a:xfrm>
            <a:prstGeom prst="rect">
              <a:avLst/>
            </a:prstGeom>
          </p:spPr>
          <p:txBody>
            <a:bodyPr lIns="35121" tIns="35121" rIns="35121" bIns="35121" rtlCol="0" anchor="ctr"/>
            <a:lstStyle/>
            <a:p>
              <a:pPr algn="ctr">
                <a:lnSpc>
                  <a:spcPts val="1886"/>
                </a:lnSpc>
              </a:pPr>
              <a:endParaRPr/>
            </a:p>
          </p:txBody>
        </p:sp>
      </p:grpSp>
      <p:sp>
        <p:nvSpPr>
          <p:cNvPr id="11" name="Freeform 11"/>
          <p:cNvSpPr/>
          <p:nvPr/>
        </p:nvSpPr>
        <p:spPr>
          <a:xfrm>
            <a:off x="4184520" y="9461172"/>
            <a:ext cx="3361178" cy="261892"/>
          </a:xfrm>
          <a:custGeom>
            <a:avLst/>
            <a:gdLst/>
            <a:ahLst/>
            <a:cxnLst/>
            <a:rect l="l" t="t" r="r" b="b"/>
            <a:pathLst>
              <a:path w="3361178" h="261892">
                <a:moveTo>
                  <a:pt x="0" y="0"/>
                </a:moveTo>
                <a:lnTo>
                  <a:pt x="3361178" y="0"/>
                </a:lnTo>
                <a:lnTo>
                  <a:pt x="3361178" y="261891"/>
                </a:lnTo>
                <a:lnTo>
                  <a:pt x="0" y="261891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13" name="TextBox 13"/>
          <p:cNvSpPr txBox="1"/>
          <p:nvPr/>
        </p:nvSpPr>
        <p:spPr>
          <a:xfrm>
            <a:off x="1459399" y="1021715"/>
            <a:ext cx="4909467" cy="5821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50">
                <a:solidFill>
                  <a:srgbClr val="000000"/>
                </a:solidFill>
                <a:latin typeface="Open Sans Bold"/>
              </a:rPr>
              <a:t>DEPARTMENT OF GLOBAL HEALTH</a:t>
            </a:r>
          </a:p>
          <a:p>
            <a:pPr algn="ctr">
              <a:lnSpc>
                <a:spcPts val="2519"/>
              </a:lnSpc>
            </a:pPr>
            <a:r>
              <a:rPr lang="en-US" sz="1750">
                <a:solidFill>
                  <a:srgbClr val="000000"/>
                </a:solidFill>
                <a:latin typeface="Open Sans Italics"/>
              </a:rPr>
              <a:t>is inviting you to a</a:t>
            </a:r>
            <a:endParaRPr lang="en-US" sz="1750">
              <a:solidFill>
                <a:srgbClr val="000000"/>
              </a:solidFill>
              <a:latin typeface="Open Sans Italics"/>
              <a:ea typeface="Open Sans Italics"/>
              <a:cs typeface="Open Sans Italics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820867" y="1886737"/>
            <a:ext cx="4151732" cy="21544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5000">
                <a:solidFill>
                  <a:srgbClr val="4B2E83"/>
                </a:solidFill>
                <a:latin typeface="Open Sans Bold"/>
              </a:rPr>
              <a:t>[INSERT EVENT NAME]</a:t>
            </a:r>
            <a:endParaRPr lang="en-US"/>
          </a:p>
        </p:txBody>
      </p:sp>
      <p:sp>
        <p:nvSpPr>
          <p:cNvPr id="15" name="TextBox 15"/>
          <p:cNvSpPr txBox="1"/>
          <p:nvPr/>
        </p:nvSpPr>
        <p:spPr>
          <a:xfrm>
            <a:off x="2015548" y="4271557"/>
            <a:ext cx="3818233" cy="5899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2000">
                <a:solidFill>
                  <a:srgbClr val="4B2E83"/>
                </a:solidFill>
                <a:latin typeface="Open Sans Italics"/>
              </a:rPr>
              <a:t>[Provide a short description about your event here]</a:t>
            </a:r>
            <a:endParaRPr lang="en-US"/>
          </a:p>
        </p:txBody>
      </p:sp>
      <p:sp>
        <p:nvSpPr>
          <p:cNvPr id="16" name="TextBox 16"/>
          <p:cNvSpPr txBox="1"/>
          <p:nvPr/>
        </p:nvSpPr>
        <p:spPr>
          <a:xfrm>
            <a:off x="2426067" y="5354196"/>
            <a:ext cx="2960576" cy="2949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2000">
                <a:solidFill>
                  <a:srgbClr val="4B2E83"/>
                </a:solidFill>
                <a:latin typeface="Open Sans Bold"/>
              </a:rPr>
              <a:t>[Date]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2889066" y="5803220"/>
            <a:ext cx="1994269" cy="2949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2000">
                <a:solidFill>
                  <a:srgbClr val="4B2E83"/>
                </a:solidFill>
                <a:latin typeface="Open Sans Bold"/>
              </a:rPr>
              <a:t>[Time]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2374329" y="6165712"/>
            <a:ext cx="3129297" cy="2949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2000">
                <a:solidFill>
                  <a:srgbClr val="4B2E83"/>
                </a:solidFill>
                <a:latin typeface="Open Sans Bold"/>
              </a:rPr>
              <a:t>[Location]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008334" y="7473581"/>
            <a:ext cx="888792" cy="3727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78"/>
              </a:lnSpc>
            </a:pPr>
            <a:r>
              <a:rPr lang="en-US" sz="2199">
                <a:solidFill>
                  <a:srgbClr val="4B2E83"/>
                </a:solidFill>
                <a:latin typeface="Open Sans Italics"/>
              </a:rPr>
              <a:t>RSVP!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5006453" y="7550650"/>
            <a:ext cx="954036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8"/>
              </a:lnSpc>
            </a:pPr>
            <a:r>
              <a:rPr lang="en-US" sz="1600">
                <a:solidFill>
                  <a:srgbClr val="4B2E83"/>
                </a:solidFill>
                <a:latin typeface="Open Sans Italics"/>
                <a:ea typeface="Open Sans Italics"/>
                <a:cs typeface="Open Sans Italics"/>
              </a:rPr>
              <a:t>[Link here]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5BC905-1946-A49C-3A64-B91D832927E1}"/>
              </a:ext>
            </a:extLst>
          </p:cNvPr>
          <p:cNvSpPr/>
          <p:nvPr/>
        </p:nvSpPr>
        <p:spPr>
          <a:xfrm>
            <a:off x="3021533" y="6757771"/>
            <a:ext cx="1729023" cy="1813461"/>
          </a:xfrm>
          <a:prstGeom prst="rect">
            <a:avLst/>
          </a:prstGeom>
          <a:solidFill>
            <a:srgbClr val="85754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QR code here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934ba0-d0c8-4ff1-b39d-50890708cb62">
      <Terms xmlns="http://schemas.microsoft.com/office/infopath/2007/PartnerControls"/>
    </lcf76f155ced4ddcb4097134ff3c332f>
    <TaxCatchAll xmlns="ab06a5aa-8e31-4bdb-9b13-38c58a92ec8a" xsi:nil="true"/>
    <Template xmlns="38934ba0-d0c8-4ff1-b39d-50890708cb6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EFEFAD17A4B43A8378381BF28CF4F" ma:contentTypeVersion="19" ma:contentTypeDescription="Create a new document." ma:contentTypeScope="" ma:versionID="dbe81ea0ab4112776bd9ab7c6c9e846f">
  <xsd:schema xmlns:xsd="http://www.w3.org/2001/XMLSchema" xmlns:xs="http://www.w3.org/2001/XMLSchema" xmlns:p="http://schemas.microsoft.com/office/2006/metadata/properties" xmlns:ns2="38934ba0-d0c8-4ff1-b39d-50890708cb62" xmlns:ns3="ab274330-b409-4ff8-b8ad-c1dc18cc66a1" xmlns:ns4="ab06a5aa-8e31-4bdb-9b13-38c58a92ec8a" targetNamespace="http://schemas.microsoft.com/office/2006/metadata/properties" ma:root="true" ma:fieldsID="7190a79e39cd070941efa518ff5f6f84" ns2:_="" ns3:_="" ns4:_="">
    <xsd:import namespace="38934ba0-d0c8-4ff1-b39d-50890708cb62"/>
    <xsd:import namespace="ab274330-b409-4ff8-b8ad-c1dc18cc66a1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34ba0-d0c8-4ff1-b39d-50890708c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emplate" ma:index="26" nillable="true" ma:displayName="Template" ma:format="Dropdown" ma:internalName="Template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74330-b409-4ff8-b8ad-c1dc18cc6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657423d6-0b6a-4b48-b884-c71dd65d8512}" ma:internalName="TaxCatchAll" ma:showField="CatchAllData" ma:web="ab274330-b409-4ff8-b8ad-c1dc18cc6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D1E264-07E9-49C9-AF1F-FECD853D2575}">
  <ds:schemaRefs>
    <ds:schemaRef ds:uri="38934ba0-d0c8-4ff1-b39d-50890708cb62"/>
    <ds:schemaRef ds:uri="ab06a5aa-8e31-4bdb-9b13-38c58a92ec8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82D40F-9156-4EE5-814F-4F91F8525D06}">
  <ds:schemaRefs>
    <ds:schemaRef ds:uri="38934ba0-d0c8-4ff1-b39d-50890708cb62"/>
    <ds:schemaRef ds:uri="ab06a5aa-8e31-4bdb-9b13-38c58a92ec8a"/>
    <ds:schemaRef ds:uri="ab274330-b409-4ff8-b8ad-c1dc18cc66a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972C3DC-3EC1-4777-855B-8FA2E419E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DGH Staff Appreciation Lunch Flyer - August 2023</dc:title>
  <cp:revision>1</cp:revision>
  <dcterms:created xsi:type="dcterms:W3CDTF">2006-08-16T00:00:00Z</dcterms:created>
  <dcterms:modified xsi:type="dcterms:W3CDTF">2023-12-11T19:01:40Z</dcterms:modified>
  <dc:identifier>DAFqU-N3wbI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0x01010058BEFEFAD17A4B43A8378381BF28CF4F</vt:lpwstr>
  </property>
  <property fmtid="{D5CDD505-2E9C-101B-9397-08002B2CF9AE}" pid="3" name="MediaServiceImageTags">
    <vt:lpwstr/>
  </property>
</Properties>
</file>