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772400" cy="10058400"/>
  <p:notesSz cx="6858000" cy="9144000"/>
  <p:embeddedFontLst>
    <p:embeddedFont>
      <p:font typeface="IBM Plex Sans" panose="020B0503050203000203" pitchFamily="34" charset="0"/>
      <p:regular r:id="rId6"/>
      <p:bold r:id="rId7"/>
      <p:italic r:id="rId8"/>
      <p:boldItalic r:id="rId9"/>
    </p:embeddedFont>
    <p:embeddedFont>
      <p:font typeface="IBM Plex Sans Bold" panose="020B0803050203000203" pitchFamily="34" charset="0"/>
      <p:regular r:id="rId10"/>
      <p:bold r:id="rId11"/>
    </p:embeddedFont>
    <p:embeddedFont>
      <p:font typeface="IBM Plex Sans Condensed Bold" panose="020B0806050203000203" pitchFamily="34" charset="0"/>
      <p:regular r:id="rId12"/>
      <p:bold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7D35642-BABB-F69B-2318-6AB30C786DDD}" name="Leti Munoz" initials="LM" userId="S::lmunoz2@uw.edu::5140665f-6f62-42d5-bf3d-4b4717b2c4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79B9D-CFFC-6507-2E5E-6FD60D17D4AE}" v="29" dt="2023-12-11T20:48:04.257"/>
    <p1510:client id="{46225A43-5138-E2CD-4F00-E977B54C213A}" v="101" dt="2023-12-11T18:23:02.195"/>
    <p1510:client id="{4FB23931-1494-7234-DC17-8AEA6FFD694D}" v="4" dt="2023-12-11T20:26:34.290"/>
    <p1510:client id="{E1FD539D-84BC-D355-5441-10542BCEFE16}" v="5" dt="2023-12-11T18:51:19.938"/>
    <p1510:client id="{FBD1E2E7-A13D-E3E8-531F-12CC1AF84667}" v="23" dt="2023-12-11T18:34:44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microsoft.com/office/2015/10/relationships/revisionInfo" Target="revisionInfo.xml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W Global Health Communications" userId="S::dghcomm@uw.edu::820ecf35-4bce-443f-b3af-7ce40c0b543b" providerId="AD" clId="Web-{37779B9D-CFFC-6507-2E5E-6FD60D17D4AE}"/>
    <pc:docChg chg="modSld">
      <pc:chgData name="UW Global Health Communications" userId="S::dghcomm@uw.edu::820ecf35-4bce-443f-b3af-7ce40c0b543b" providerId="AD" clId="Web-{37779B9D-CFFC-6507-2E5E-6FD60D17D4AE}" dt="2023-12-11T20:48:04.257" v="26"/>
      <pc:docMkLst>
        <pc:docMk/>
      </pc:docMkLst>
      <pc:sldChg chg="addSp modSp delCm">
        <pc:chgData name="UW Global Health Communications" userId="S::dghcomm@uw.edu::820ecf35-4bce-443f-b3af-7ce40c0b543b" providerId="AD" clId="Web-{37779B9D-CFFC-6507-2E5E-6FD60D17D4AE}" dt="2023-12-11T20:48:04.257" v="26"/>
        <pc:sldMkLst>
          <pc:docMk/>
          <pc:sldMk cId="0" sldId="256"/>
        </pc:sldMkLst>
        <pc:spChg chg="add mod">
          <ac:chgData name="UW Global Health Communications" userId="S::dghcomm@uw.edu::820ecf35-4bce-443f-b3af-7ce40c0b543b" providerId="AD" clId="Web-{37779B9D-CFFC-6507-2E5E-6FD60D17D4AE}" dt="2023-12-11T20:47:55.897" v="24" actId="1076"/>
          <ac:spMkLst>
            <pc:docMk/>
            <pc:sldMk cId="0" sldId="256"/>
            <ac:spMk id="4" creationId="{9E679EE3-B58F-D2D9-54B3-010B4101135C}"/>
          </ac:spMkLst>
        </pc:spChg>
        <pc:spChg chg="mod">
          <ac:chgData name="UW Global Health Communications" userId="S::dghcomm@uw.edu::820ecf35-4bce-443f-b3af-7ce40c0b543b" providerId="AD" clId="Web-{37779B9D-CFFC-6507-2E5E-6FD60D17D4AE}" dt="2023-12-11T20:47:59.835" v="25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37779B9D-CFFC-6507-2E5E-6FD60D17D4AE}" dt="2023-12-11T20:47:48.772" v="22" actId="1076"/>
          <ac:spMkLst>
            <pc:docMk/>
            <pc:sldMk cId="0" sldId="256"/>
            <ac:spMk id="18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37779B9D-CFFC-6507-2E5E-6FD60D17D4AE}" dt="2023-12-11T20:47:52.304" v="23" actId="1076"/>
          <ac:spMkLst>
            <pc:docMk/>
            <pc:sldMk cId="0" sldId="256"/>
            <ac:spMk id="19" creationId="{00000000-0000-0000-0000-000000000000}"/>
          </ac:spMkLst>
        </pc:spChg>
        <pc:grpChg chg="mod">
          <ac:chgData name="UW Global Health Communications" userId="S::dghcomm@uw.edu::820ecf35-4bce-443f-b3af-7ce40c0b543b" providerId="AD" clId="Web-{37779B9D-CFFC-6507-2E5E-6FD60D17D4AE}" dt="2023-12-11T20:47:45.475" v="21" actId="1076"/>
          <ac:grpSpMkLst>
            <pc:docMk/>
            <pc:sldMk cId="0" sldId="256"/>
            <ac:grpSpMk id="6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UW Global Health Communications" userId="S::dghcomm@uw.edu::820ecf35-4bce-443f-b3af-7ce40c0b543b" providerId="AD" clId="Web-{37779B9D-CFFC-6507-2E5E-6FD60D17D4AE}" dt="2023-12-11T20:48:04.257" v="26"/>
              <pc2:cmMkLst xmlns:pc2="http://schemas.microsoft.com/office/powerpoint/2019/9/main/command">
                <pc:docMk/>
                <pc:sldMk cId="0" sldId="256"/>
                <pc2:cmMk id="{14E10DA9-8553-4EB5-85AE-7EAC5B0CBC1F}"/>
              </pc2:cmMkLst>
            </pc226:cmChg>
          </p:ext>
        </pc:extLst>
      </pc:sldChg>
    </pc:docChg>
  </pc:docChgLst>
  <pc:docChgLst>
    <pc:chgData name="Leti Munoz" userId="S::lmunoz2@uw.edu::5140665f-6f62-42d5-bf3d-4b4717b2c4b0" providerId="AD" clId="Web-{FBD1E2E7-A13D-E3E8-531F-12CC1AF84667}"/>
    <pc:docChg chg="modSld">
      <pc:chgData name="Leti Munoz" userId="S::lmunoz2@uw.edu::5140665f-6f62-42d5-bf3d-4b4717b2c4b0" providerId="AD" clId="Web-{FBD1E2E7-A13D-E3E8-531F-12CC1AF84667}" dt="2023-12-11T18:34:42.092" v="9" actId="20577"/>
      <pc:docMkLst>
        <pc:docMk/>
      </pc:docMkLst>
      <pc:sldChg chg="modSp">
        <pc:chgData name="Leti Munoz" userId="S::lmunoz2@uw.edu::5140665f-6f62-42d5-bf3d-4b4717b2c4b0" providerId="AD" clId="Web-{FBD1E2E7-A13D-E3E8-531F-12CC1AF84667}" dt="2023-12-11T18:34:42.092" v="9" actId="20577"/>
        <pc:sldMkLst>
          <pc:docMk/>
          <pc:sldMk cId="0" sldId="256"/>
        </pc:sldMkLst>
        <pc:spChg chg="mod">
          <ac:chgData name="Leti Munoz" userId="S::lmunoz2@uw.edu::5140665f-6f62-42d5-bf3d-4b4717b2c4b0" providerId="AD" clId="Web-{FBD1E2E7-A13D-E3E8-531F-12CC1AF84667}" dt="2023-12-11T18:34:42.092" v="9" actId="20577"/>
          <ac:spMkLst>
            <pc:docMk/>
            <pc:sldMk cId="0" sldId="256"/>
            <ac:spMk id="20" creationId="{00000000-0000-0000-0000-000000000000}"/>
          </ac:spMkLst>
        </pc:spChg>
        <pc:spChg chg="mod">
          <ac:chgData name="Leti Munoz" userId="S::lmunoz2@uw.edu::5140665f-6f62-42d5-bf3d-4b4717b2c4b0" providerId="AD" clId="Web-{FBD1E2E7-A13D-E3E8-531F-12CC1AF84667}" dt="2023-12-11T18:34:34.794" v="3" actId="20577"/>
          <ac:spMkLst>
            <pc:docMk/>
            <pc:sldMk cId="0" sldId="256"/>
            <ac:spMk id="22" creationId="{00000000-0000-0000-0000-000000000000}"/>
          </ac:spMkLst>
        </pc:spChg>
      </pc:sldChg>
    </pc:docChg>
  </pc:docChgLst>
  <pc:docChgLst>
    <pc:chgData name="Leti Munoz" userId="S::lmunoz2@uw.edu::5140665f-6f62-42d5-bf3d-4b4717b2c4b0" providerId="AD" clId="Web-{4FB23931-1494-7234-DC17-8AEA6FFD694D}"/>
    <pc:docChg chg="mod modSld">
      <pc:chgData name="Leti Munoz" userId="S::lmunoz2@uw.edu::5140665f-6f62-42d5-bf3d-4b4717b2c4b0" providerId="AD" clId="Web-{4FB23931-1494-7234-DC17-8AEA6FFD694D}" dt="2023-12-11T20:26:34.290" v="3"/>
      <pc:docMkLst>
        <pc:docMk/>
      </pc:docMkLst>
      <pc:sldChg chg="modSp addCm">
        <pc:chgData name="Leti Munoz" userId="S::lmunoz2@uw.edu::5140665f-6f62-42d5-bf3d-4b4717b2c4b0" providerId="AD" clId="Web-{4FB23931-1494-7234-DC17-8AEA6FFD694D}" dt="2023-12-11T20:26:34.290" v="3"/>
        <pc:sldMkLst>
          <pc:docMk/>
          <pc:sldMk cId="0" sldId="256"/>
        </pc:sldMkLst>
        <pc:grpChg chg="mod">
          <ac:chgData name="Leti Munoz" userId="S::lmunoz2@uw.edu::5140665f-6f62-42d5-bf3d-4b4717b2c4b0" providerId="AD" clId="Web-{4FB23931-1494-7234-DC17-8AEA6FFD694D}" dt="2023-12-11T20:26:08.821" v="1" actId="1076"/>
          <ac:grpSpMkLst>
            <pc:docMk/>
            <pc:sldMk cId="0" sldId="256"/>
            <ac:grpSpMk id="8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ti Munoz" userId="S::lmunoz2@uw.edu::5140665f-6f62-42d5-bf3d-4b4717b2c4b0" providerId="AD" clId="Web-{4FB23931-1494-7234-DC17-8AEA6FFD694D}" dt="2023-12-11T20:26:34.290" v="3"/>
              <pc2:cmMkLst xmlns:pc2="http://schemas.microsoft.com/office/powerpoint/2019/9/main/command">
                <pc:docMk/>
                <pc:sldMk cId="0" sldId="256"/>
                <pc2:cmMk id="{14E10DA9-8553-4EB5-85AE-7EAC5B0CBC1F}"/>
              </pc2:cmMkLst>
            </pc226:cmChg>
          </p:ext>
        </pc:extLst>
      </pc:sldChg>
    </pc:docChg>
  </pc:docChgLst>
  <pc:docChgLst>
    <pc:chgData name="UW Global Health Communications" userId="S::dghcomm@uw.edu::820ecf35-4bce-443f-b3af-7ce40c0b543b" providerId="AD" clId="Web-{46225A43-5138-E2CD-4F00-E977B54C213A}"/>
    <pc:docChg chg="modSld">
      <pc:chgData name="UW Global Health Communications" userId="S::dghcomm@uw.edu::820ecf35-4bce-443f-b3af-7ce40c0b543b" providerId="AD" clId="Web-{46225A43-5138-E2CD-4F00-E977B54C213A}" dt="2023-12-11T18:23:02.195" v="65"/>
      <pc:docMkLst>
        <pc:docMk/>
      </pc:docMkLst>
      <pc:sldChg chg="addSp delSp modSp">
        <pc:chgData name="UW Global Health Communications" userId="S::dghcomm@uw.edu::820ecf35-4bce-443f-b3af-7ce40c0b543b" providerId="AD" clId="Web-{46225A43-5138-E2CD-4F00-E977B54C213A}" dt="2023-12-11T18:23:02.195" v="65"/>
        <pc:sldMkLst>
          <pc:docMk/>
          <pc:sldMk cId="0" sldId="256"/>
        </pc:sldMkLst>
        <pc:spChg chg="mod">
          <ac:chgData name="UW Global Health Communications" userId="S::dghcomm@uw.edu::820ecf35-4bce-443f-b3af-7ce40c0b543b" providerId="AD" clId="Web-{46225A43-5138-E2CD-4F00-E977B54C213A}" dt="2023-12-11T18:22:43.835" v="60" actId="20577"/>
          <ac:spMkLst>
            <pc:docMk/>
            <pc:sldMk cId="0" sldId="256"/>
            <ac:spMk id="16" creationId="{00000000-0000-0000-0000-000000000000}"/>
          </ac:spMkLst>
        </pc:spChg>
        <pc:spChg chg="del">
          <ac:chgData name="UW Global Health Communications" userId="S::dghcomm@uw.edu::820ecf35-4bce-443f-b3af-7ce40c0b543b" providerId="AD" clId="Web-{46225A43-5138-E2CD-4F00-E977B54C213A}" dt="2023-12-11T18:22:37.257" v="58"/>
          <ac:spMkLst>
            <pc:docMk/>
            <pc:sldMk cId="0" sldId="256"/>
            <ac:spMk id="17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46225A43-5138-E2CD-4F00-E977B54C213A}" dt="2023-12-11T18:22:49.648" v="62"/>
          <ac:spMkLst>
            <pc:docMk/>
            <pc:sldMk cId="0" sldId="256"/>
            <ac:spMk id="18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46225A43-5138-E2CD-4F00-E977B54C213A}" dt="2023-12-11T18:23:02.195" v="65"/>
          <ac:spMkLst>
            <pc:docMk/>
            <pc:sldMk cId="0" sldId="256"/>
            <ac:spMk id="19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46225A43-5138-E2CD-4F00-E977B54C213A}" dt="2023-12-11T18:22:29.694" v="57" actId="1076"/>
          <ac:spMkLst>
            <pc:docMk/>
            <pc:sldMk cId="0" sldId="256"/>
            <ac:spMk id="20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46225A43-5138-E2CD-4F00-E977B54C213A}" dt="2023-12-11T18:21:23.473" v="37"/>
          <ac:spMkLst>
            <pc:docMk/>
            <pc:sldMk cId="0" sldId="256"/>
            <ac:spMk id="21" creationId="{00000000-0000-0000-0000-000000000000}"/>
          </ac:spMkLst>
        </pc:spChg>
        <pc:spChg chg="mod">
          <ac:chgData name="UW Global Health Communications" userId="S::dghcomm@uw.edu::820ecf35-4bce-443f-b3af-7ce40c0b543b" providerId="AD" clId="Web-{46225A43-5138-E2CD-4F00-E977B54C213A}" dt="2023-12-11T18:22:22.631" v="56" actId="20577"/>
          <ac:spMkLst>
            <pc:docMk/>
            <pc:sldMk cId="0" sldId="256"/>
            <ac:spMk id="22" creationId="{00000000-0000-0000-0000-000000000000}"/>
          </ac:spMkLst>
        </pc:spChg>
        <pc:spChg chg="add mod">
          <ac:chgData name="UW Global Health Communications" userId="S::dghcomm@uw.edu::820ecf35-4bce-443f-b3af-7ce40c0b543b" providerId="AD" clId="Web-{46225A43-5138-E2CD-4F00-E977B54C213A}" dt="2023-12-11T18:20:54.378" v="30"/>
          <ac:spMkLst>
            <pc:docMk/>
            <pc:sldMk cId="0" sldId="256"/>
            <ac:spMk id="23" creationId="{4495B962-F069-1AEA-F870-DF5F8944C544}"/>
          </ac:spMkLst>
        </pc:spChg>
        <pc:grpChg chg="add del mod">
          <ac:chgData name="UW Global Health Communications" userId="S::dghcomm@uw.edu::820ecf35-4bce-443f-b3af-7ce40c0b543b" providerId="AD" clId="Web-{46225A43-5138-E2CD-4F00-E977B54C213A}" dt="2023-12-11T18:20:31.971" v="27"/>
          <ac:grpSpMkLst>
            <pc:docMk/>
            <pc:sldMk cId="0" sldId="256"/>
            <ac:grpSpMk id="4" creationId="{00000000-0000-0000-0000-000000000000}"/>
          </ac:grpSpMkLst>
        </pc:grpChg>
      </pc:sldChg>
    </pc:docChg>
  </pc:docChgLst>
  <pc:docChgLst>
    <pc:chgData name="UW Global Health Communications" userId="S::dghcomm@uw.edu::820ecf35-4bce-443f-b3af-7ce40c0b543b" providerId="AD" clId="Web-{E1FD539D-84BC-D355-5441-10542BCEFE16}"/>
    <pc:docChg chg="modSld">
      <pc:chgData name="UW Global Health Communications" userId="S::dghcomm@uw.edu::820ecf35-4bce-443f-b3af-7ce40c0b543b" providerId="AD" clId="Web-{E1FD539D-84BC-D355-5441-10542BCEFE16}" dt="2023-12-11T18:51:17.672" v="2" actId="20577"/>
      <pc:docMkLst>
        <pc:docMk/>
      </pc:docMkLst>
      <pc:sldChg chg="modSp">
        <pc:chgData name="UW Global Health Communications" userId="S::dghcomm@uw.edu::820ecf35-4bce-443f-b3af-7ce40c0b543b" providerId="AD" clId="Web-{E1FD539D-84BC-D355-5441-10542BCEFE16}" dt="2023-12-11T18:51:17.672" v="2" actId="20577"/>
        <pc:sldMkLst>
          <pc:docMk/>
          <pc:sldMk cId="0" sldId="256"/>
        </pc:sldMkLst>
        <pc:spChg chg="mod">
          <ac:chgData name="UW Global Health Communications" userId="S::dghcomm@uw.edu::820ecf35-4bce-443f-b3af-7ce40c0b543b" providerId="AD" clId="Web-{E1FD539D-84BC-D355-5441-10542BCEFE16}" dt="2023-12-11T18:51:17.672" v="2" actId="20577"/>
          <ac:spMkLst>
            <pc:docMk/>
            <pc:sldMk cId="0" sldId="256"/>
            <ac:spMk id="1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4270886"/>
            <a:ext cx="7772400" cy="5787504"/>
            <a:chOff x="0" y="0"/>
            <a:chExt cx="7772400" cy="5787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772400" cy="5787517"/>
            </a:xfrm>
            <a:custGeom>
              <a:avLst/>
              <a:gdLst/>
              <a:ahLst/>
              <a:cxnLst/>
              <a:rect l="l" t="t" r="r" b="b"/>
              <a:pathLst>
                <a:path w="7772400" h="5787517">
                  <a:moveTo>
                    <a:pt x="0" y="2119757"/>
                  </a:moveTo>
                  <a:lnTo>
                    <a:pt x="0" y="5787517"/>
                  </a:lnTo>
                  <a:lnTo>
                    <a:pt x="7772400" y="5787517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300070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799345" y="7651455"/>
            <a:ext cx="2712215" cy="1486919"/>
            <a:chOff x="0" y="0"/>
            <a:chExt cx="2712212" cy="14869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12212" cy="1486916"/>
            </a:xfrm>
            <a:custGeom>
              <a:avLst/>
              <a:gdLst/>
              <a:ahLst/>
              <a:cxnLst/>
              <a:rect l="l" t="t" r="r" b="b"/>
              <a:pathLst>
                <a:path w="2712212" h="1486916">
                  <a:moveTo>
                    <a:pt x="0" y="1486916"/>
                  </a:moveTo>
                  <a:lnTo>
                    <a:pt x="2712212" y="1486916"/>
                  </a:lnTo>
                  <a:lnTo>
                    <a:pt x="27122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034540" y="9480842"/>
            <a:ext cx="3097092" cy="240706"/>
            <a:chOff x="0" y="0"/>
            <a:chExt cx="4129456" cy="3209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29405" cy="320929"/>
            </a:xfrm>
            <a:custGeom>
              <a:avLst/>
              <a:gdLst/>
              <a:ahLst/>
              <a:cxnLst/>
              <a:rect l="l" t="t" r="r" b="b"/>
              <a:pathLst>
                <a:path w="4129405" h="320929">
                  <a:moveTo>
                    <a:pt x="0" y="0"/>
                  </a:moveTo>
                  <a:lnTo>
                    <a:pt x="4129405" y="0"/>
                  </a:lnTo>
                  <a:lnTo>
                    <a:pt x="4129405" y="320929"/>
                  </a:lnTo>
                  <a:lnTo>
                    <a:pt x="0" y="320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3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0" y="0"/>
            <a:ext cx="7772400" cy="165735"/>
            <a:chOff x="0" y="0"/>
            <a:chExt cx="7772400" cy="16573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772400" cy="165735"/>
            </a:xfrm>
            <a:custGeom>
              <a:avLst/>
              <a:gdLst/>
              <a:ahLst/>
              <a:cxnLst/>
              <a:rect l="l" t="t" r="r" b="b"/>
              <a:pathLst>
                <a:path w="7772400" h="165735">
                  <a:moveTo>
                    <a:pt x="0" y="165735"/>
                  </a:moveTo>
                  <a:lnTo>
                    <a:pt x="7772400" y="165735"/>
                  </a:lnTo>
                  <a:lnTo>
                    <a:pt x="77724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887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3795703" y="5168646"/>
            <a:ext cx="3775529" cy="620011"/>
            <a:chOff x="0" y="0"/>
            <a:chExt cx="3775532" cy="6200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75583" cy="620014"/>
            </a:xfrm>
            <a:custGeom>
              <a:avLst/>
              <a:gdLst/>
              <a:ahLst/>
              <a:cxnLst/>
              <a:rect l="l" t="t" r="r" b="b"/>
              <a:pathLst>
                <a:path w="3775583" h="620014">
                  <a:moveTo>
                    <a:pt x="0" y="620014"/>
                  </a:moveTo>
                  <a:lnTo>
                    <a:pt x="3775583" y="620014"/>
                  </a:lnTo>
                  <a:lnTo>
                    <a:pt x="37755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887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-14820">
            <a:off x="342367" y="3236128"/>
            <a:ext cx="3321272" cy="2792263"/>
            <a:chOff x="0" y="0"/>
            <a:chExt cx="4428363" cy="37230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28363" cy="3723005"/>
            </a:xfrm>
            <a:custGeom>
              <a:avLst/>
              <a:gdLst/>
              <a:ahLst/>
              <a:cxnLst/>
              <a:rect l="l" t="t" r="r" b="b"/>
              <a:pathLst>
                <a:path w="4428363" h="3723005">
                  <a:moveTo>
                    <a:pt x="4428363" y="0"/>
                  </a:moveTo>
                  <a:lnTo>
                    <a:pt x="10668" y="1238250"/>
                  </a:lnTo>
                  <a:lnTo>
                    <a:pt x="0" y="3723005"/>
                  </a:lnTo>
                  <a:lnTo>
                    <a:pt x="4417568" y="2510663"/>
                  </a:lnTo>
                  <a:lnTo>
                    <a:pt x="4428363" y="0"/>
                  </a:lnTo>
                  <a:close/>
                </a:path>
              </a:pathLst>
            </a:custGeom>
            <a:blipFill>
              <a:blip r:embed="rId3"/>
              <a:stretch>
                <a:fillRect l="-7839" t="-76262" r="-63670" b="-362"/>
              </a:stretch>
            </a:blipFill>
          </p:spPr>
        </p:sp>
      </p:grpSp>
      <p:sp>
        <p:nvSpPr>
          <p:cNvPr id="16" name="TextBox 16"/>
          <p:cNvSpPr txBox="1"/>
          <p:nvPr/>
        </p:nvSpPr>
        <p:spPr>
          <a:xfrm>
            <a:off x="3785715" y="6346393"/>
            <a:ext cx="3556261" cy="876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pc="-4" dirty="0">
                <a:solidFill>
                  <a:srgbClr val="FFFFFF"/>
                </a:solidFill>
                <a:latin typeface="IBM Plex Sans"/>
              </a:rPr>
              <a:t>Lorem ipsum dolor sit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amet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,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consectetur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adipiscing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elit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, sed do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eiusmod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tempor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 in-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cididunt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ut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 labore et dolore magna </a:t>
            </a:r>
            <a:r>
              <a:rPr lang="en-US" spc="-4" dirty="0" err="1">
                <a:solidFill>
                  <a:srgbClr val="FFFFFF"/>
                </a:solidFill>
                <a:latin typeface="IBM Plex Sans"/>
              </a:rPr>
              <a:t>aliqua</a:t>
            </a:r>
            <a:r>
              <a:rPr lang="en-US" spc="-4" dirty="0">
                <a:solidFill>
                  <a:srgbClr val="FFFFFF"/>
                </a:solidFill>
                <a:latin typeface="IBM Plex Sans"/>
              </a:rPr>
              <a:t>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62607" y="7928460"/>
            <a:ext cx="1792002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spc="-4">
                <a:solidFill>
                  <a:srgbClr val="4A3678"/>
                </a:solidFill>
                <a:latin typeface="IBM Plex Sans Bold"/>
              </a:rPr>
              <a:t>Date, Time </a:t>
            </a:r>
            <a:endParaRPr lang="en-US" sz="2400"/>
          </a:p>
          <a:p>
            <a:pPr algn="just">
              <a:lnSpc>
                <a:spcPts val="1800"/>
              </a:lnSpc>
            </a:pPr>
            <a:r>
              <a:rPr lang="en-US" spc="-4">
                <a:solidFill>
                  <a:srgbClr val="4A3678"/>
                </a:solidFill>
                <a:latin typeface="IBM Plex Sans Bold"/>
              </a:rPr>
              <a:t>Location</a:t>
            </a:r>
            <a:endParaRPr lang="en-US" sz="2400"/>
          </a:p>
        </p:txBody>
      </p:sp>
      <p:sp>
        <p:nvSpPr>
          <p:cNvPr id="19" name="TextBox 19"/>
          <p:cNvSpPr txBox="1"/>
          <p:nvPr/>
        </p:nvSpPr>
        <p:spPr>
          <a:xfrm>
            <a:off x="4062607" y="8550346"/>
            <a:ext cx="1790014" cy="180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400" spc="2">
                <a:solidFill>
                  <a:srgbClr val="231F20"/>
                </a:solidFill>
                <a:latin typeface="IBM Plex Sans Condensed Bold"/>
              </a:rPr>
              <a:t>Learn more: xxx at xxx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4456" y="2173730"/>
            <a:ext cx="3149089" cy="333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99"/>
              </a:lnSpc>
            </a:pPr>
            <a:r>
              <a:rPr lang="en-US" sz="2200" spc="-6">
                <a:solidFill>
                  <a:srgbClr val="300070"/>
                </a:solidFill>
                <a:latin typeface="IBM Plex Sans Bold"/>
              </a:rPr>
              <a:t>[Insert subtitle here]</a:t>
            </a:r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418838" y="5262791"/>
            <a:ext cx="2529126" cy="37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200" spc="-6">
                <a:solidFill>
                  <a:srgbClr val="FFFFFF"/>
                </a:solidFill>
                <a:latin typeface="IBM Plex Sans Bold"/>
              </a:rPr>
              <a:t>[Name/Caption]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05206" y="512131"/>
            <a:ext cx="3374512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80"/>
              </a:lnSpc>
            </a:pPr>
            <a:r>
              <a:rPr lang="en-US" sz="2000" spc="-6">
                <a:solidFill>
                  <a:srgbClr val="544580"/>
                </a:solidFill>
                <a:latin typeface="IBM Plex Sans"/>
              </a:rPr>
              <a:t>GLOBAL HEALTH</a:t>
            </a:r>
            <a:br>
              <a:rPr lang="en-US" sz="2000" spc="-6">
                <a:solidFill>
                  <a:srgbClr val="544580"/>
                </a:solidFill>
                <a:latin typeface="IBM Plex Sans"/>
              </a:rPr>
            </a:br>
            <a:endParaRPr lang="en-US" sz="2000" spc="-6">
              <a:solidFill>
                <a:srgbClr val="544580"/>
              </a:solidFill>
              <a:latin typeface="IBM Plex Sans"/>
            </a:endParaRPr>
          </a:p>
          <a:p>
            <a:pPr algn="l">
              <a:lnSpc>
                <a:spcPts val="6237"/>
              </a:lnSpc>
            </a:pPr>
            <a:r>
              <a:rPr lang="en-US" sz="5500" spc="-18">
                <a:solidFill>
                  <a:srgbClr val="D1B887"/>
                </a:solidFill>
                <a:latin typeface="IBM Plex Sans Bold"/>
              </a:rPr>
              <a:t>[Title]</a:t>
            </a:r>
            <a:endParaRPr lang="en-US" sz="5500"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95B962-F069-1AEA-F870-DF5F8944C544}"/>
              </a:ext>
            </a:extLst>
          </p:cNvPr>
          <p:cNvSpPr/>
          <p:nvPr/>
        </p:nvSpPr>
        <p:spPr>
          <a:xfrm>
            <a:off x="4067092" y="940241"/>
            <a:ext cx="3205192" cy="4238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E679EE3-B58F-D2D9-54B3-010B4101135C}"/>
              </a:ext>
            </a:extLst>
          </p:cNvPr>
          <p:cNvSpPr txBox="1"/>
          <p:nvPr/>
        </p:nvSpPr>
        <p:spPr>
          <a:xfrm>
            <a:off x="760291" y="6962773"/>
            <a:ext cx="2180239" cy="1993513"/>
          </a:xfrm>
          <a:prstGeom prst="rect">
            <a:avLst/>
          </a:prstGeom>
          <a:solidFill>
            <a:srgbClr val="85754D"/>
          </a:solidFill>
        </p:spPr>
        <p:txBody>
          <a:bodyPr lIns="38382" tIns="38382" rIns="38382" bIns="383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009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Calibri"/>
              </a:rPr>
              <a:t>[QR code here]</a:t>
            </a:r>
            <a:endParaRPr sz="2000" dirty="0">
              <a:solidFill>
                <a:schemeClr val="bg1"/>
              </a:solidFill>
              <a:latin typeface="Open Sans"/>
              <a:ea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934ba0-d0c8-4ff1-b39d-50890708cb62">
      <Terms xmlns="http://schemas.microsoft.com/office/infopath/2007/PartnerControls"/>
    </lcf76f155ced4ddcb4097134ff3c332f>
    <TaxCatchAll xmlns="ab06a5aa-8e31-4bdb-9b13-38c58a92ec8a" xsi:nil="true"/>
    <Template xmlns="38934ba0-d0c8-4ff1-b39d-50890708cb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BEFEFAD17A4B43A8378381BF28CF4F" ma:contentTypeVersion="19" ma:contentTypeDescription="Create a new document." ma:contentTypeScope="" ma:versionID="dbe81ea0ab4112776bd9ab7c6c9e846f">
  <xsd:schema xmlns:xsd="http://www.w3.org/2001/XMLSchema" xmlns:xs="http://www.w3.org/2001/XMLSchema" xmlns:p="http://schemas.microsoft.com/office/2006/metadata/properties" xmlns:ns2="38934ba0-d0c8-4ff1-b39d-50890708cb62" xmlns:ns3="ab274330-b409-4ff8-b8ad-c1dc18cc66a1" xmlns:ns4="ab06a5aa-8e31-4bdb-9b13-38c58a92ec8a" targetNamespace="http://schemas.microsoft.com/office/2006/metadata/properties" ma:root="true" ma:fieldsID="7190a79e39cd070941efa518ff5f6f84" ns2:_="" ns3:_="" ns4:_="">
    <xsd:import namespace="38934ba0-d0c8-4ff1-b39d-50890708cb62"/>
    <xsd:import namespace="ab274330-b409-4ff8-b8ad-c1dc18cc66a1"/>
    <xsd:import namespace="ab06a5aa-8e31-4bdb-9b13-38c58a92ec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34ba0-d0c8-4ff1-b39d-50890708cb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emplate" ma:index="26" nillable="true" ma:displayName="Template" ma:format="Dropdown" ma:internalName="Templat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74330-b409-4ff8-b8ad-c1dc18cc6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57423d6-0b6a-4b48-b884-c71dd65d8512}" ma:internalName="TaxCatchAll" ma:showField="CatchAllData" ma:web="ab274330-b409-4ff8-b8ad-c1dc18cc6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5961CA-1F3F-47C3-BB3B-051533B0D470}">
  <ds:schemaRefs>
    <ds:schemaRef ds:uri="38934ba0-d0c8-4ff1-b39d-50890708cb62"/>
    <ds:schemaRef ds:uri="ab06a5aa-8e31-4bdb-9b13-38c58a92ec8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70E980-E370-442D-A254-5171D7DD5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D7C018-CA9B-4F35-9F9F-F43879B7441D}">
  <ds:schemaRefs>
    <ds:schemaRef ds:uri="38934ba0-d0c8-4ff1-b39d-50890708cb62"/>
    <ds:schemaRef ds:uri="ab06a5aa-8e31-4bdb-9b13-38c58a92ec8a"/>
    <ds:schemaRef ds:uri="ab274330-b409-4ff8-b8ad-c1dc18cc66a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Talk Flyer.pdf</dc:title>
  <cp:revision>21</cp:revision>
  <dcterms:created xsi:type="dcterms:W3CDTF">2006-08-16T00:00:00Z</dcterms:created>
  <dcterms:modified xsi:type="dcterms:W3CDTF">2023-12-11T20:48:10Z</dcterms:modified>
  <dc:identifier>DAFZX6G8LqM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0x01010058BEFEFAD17A4B43A8378381BF28CF4F</vt:lpwstr>
  </property>
  <property fmtid="{D5CDD505-2E9C-101B-9397-08002B2CF9AE}" pid="3" name="MediaServiceImageTags">
    <vt:lpwstr/>
  </property>
</Properties>
</file>